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wmf" ContentType="image/x-wmf"/>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2"/>
  </p:notesMasterIdLst>
  <p:sldIdLst>
    <p:sldId id="256" r:id="rId2"/>
    <p:sldId id="345" r:id="rId3"/>
    <p:sldId id="343" r:id="rId4"/>
    <p:sldId id="275" r:id="rId5"/>
    <p:sldId id="273" r:id="rId6"/>
    <p:sldId id="260" r:id="rId7"/>
    <p:sldId id="352" r:id="rId8"/>
    <p:sldId id="344" r:id="rId9"/>
    <p:sldId id="283" r:id="rId10"/>
    <p:sldId id="277" r:id="rId11"/>
    <p:sldId id="262" r:id="rId12"/>
    <p:sldId id="264" r:id="rId13"/>
    <p:sldId id="346" r:id="rId14"/>
    <p:sldId id="349" r:id="rId15"/>
    <p:sldId id="309" r:id="rId16"/>
    <p:sldId id="317" r:id="rId17"/>
    <p:sldId id="313" r:id="rId18"/>
    <p:sldId id="319" r:id="rId19"/>
    <p:sldId id="316" r:id="rId20"/>
    <p:sldId id="314" r:id="rId21"/>
    <p:sldId id="315" r:id="rId22"/>
    <p:sldId id="323" r:id="rId23"/>
    <p:sldId id="320" r:id="rId24"/>
    <p:sldId id="324" r:id="rId25"/>
    <p:sldId id="354" r:id="rId26"/>
    <p:sldId id="325" r:id="rId27"/>
    <p:sldId id="333" r:id="rId28"/>
    <p:sldId id="351" r:id="rId29"/>
    <p:sldId id="353" r:id="rId30"/>
    <p:sldId id="269"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7" autoAdjust="0"/>
    <p:restoredTop sz="94660"/>
  </p:normalViewPr>
  <p:slideViewPr>
    <p:cSldViewPr snapToGrid="0">
      <p:cViewPr varScale="1">
        <p:scale>
          <a:sx n="67" d="100"/>
          <a:sy n="67" d="100"/>
        </p:scale>
        <p:origin x="75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customXml" Target="../customXml/item1.xml"/><Relationship Id="rId40"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EF88F2-0FC1-40F6-A148-F6FEA97C41F9}" type="doc">
      <dgm:prSet loTypeId="urn:microsoft.com/office/officeart/2017/3/layout/HorizontalLabelsTimeline" loCatId="process" qsTypeId="urn:microsoft.com/office/officeart/2005/8/quickstyle/simple4" qsCatId="simple" csTypeId="urn:microsoft.com/office/officeart/2005/8/colors/colorful2" csCatId="colorful" phldr="1"/>
      <dgm:spPr/>
      <dgm:t>
        <a:bodyPr/>
        <a:lstStyle/>
        <a:p>
          <a:endParaRPr lang="en-US"/>
        </a:p>
      </dgm:t>
    </dgm:pt>
    <dgm:pt modelId="{9F644EC3-D0BB-4639-BBBF-E732B73A27D9}">
      <dgm:prSet/>
      <dgm:spPr/>
      <dgm:t>
        <a:bodyPr/>
        <a:lstStyle/>
        <a:p>
          <a:pPr>
            <a:defRPr b="1"/>
          </a:pPr>
          <a:r>
            <a:rPr lang="en-US"/>
            <a:t>1978</a:t>
          </a:r>
        </a:p>
      </dgm:t>
    </dgm:pt>
    <dgm:pt modelId="{727B97D8-E965-499D-9183-E3B7536C3B37}" type="parTrans" cxnId="{479B4F99-2ED8-4B22-8F8B-B73D94C22EA3}">
      <dgm:prSet/>
      <dgm:spPr/>
      <dgm:t>
        <a:bodyPr/>
        <a:lstStyle/>
        <a:p>
          <a:endParaRPr lang="en-US"/>
        </a:p>
      </dgm:t>
    </dgm:pt>
    <dgm:pt modelId="{7AB344C9-0A9F-4589-91F4-A81C0EB9C254}" type="sibTrans" cxnId="{479B4F99-2ED8-4B22-8F8B-B73D94C22EA3}">
      <dgm:prSet/>
      <dgm:spPr/>
      <dgm:t>
        <a:bodyPr/>
        <a:lstStyle/>
        <a:p>
          <a:endParaRPr lang="en-US"/>
        </a:p>
      </dgm:t>
    </dgm:pt>
    <dgm:pt modelId="{DA1CEF72-7470-4E58-A713-FBE2D0997388}">
      <dgm:prSet/>
      <dgm:spPr/>
      <dgm:t>
        <a:bodyPr/>
        <a:lstStyle/>
        <a:p>
          <a:r>
            <a:rPr lang="en-US"/>
            <a:t>Nivel 1.37%</a:t>
          </a:r>
        </a:p>
      </dgm:t>
    </dgm:pt>
    <dgm:pt modelId="{EB97A714-2DB9-4609-821A-F651C47A1EBE}" type="parTrans" cxnId="{E261236F-569C-439A-9569-827BBEDF5224}">
      <dgm:prSet/>
      <dgm:spPr/>
      <dgm:t>
        <a:bodyPr/>
        <a:lstStyle/>
        <a:p>
          <a:endParaRPr lang="en-US"/>
        </a:p>
      </dgm:t>
    </dgm:pt>
    <dgm:pt modelId="{1CAEA693-0F2A-48F1-83AD-E82A33F5B237}" type="sibTrans" cxnId="{E261236F-569C-439A-9569-827BBEDF5224}">
      <dgm:prSet/>
      <dgm:spPr/>
      <dgm:t>
        <a:bodyPr/>
        <a:lstStyle/>
        <a:p>
          <a:endParaRPr lang="en-US"/>
        </a:p>
      </dgm:t>
    </dgm:pt>
    <dgm:pt modelId="{62492FD3-D705-4DFD-8F30-54B400231170}">
      <dgm:prSet/>
      <dgm:spPr/>
      <dgm:t>
        <a:bodyPr/>
        <a:lstStyle/>
        <a:p>
          <a:pPr>
            <a:defRPr b="1"/>
          </a:pPr>
          <a:r>
            <a:rPr lang="en-US"/>
            <a:t>1988</a:t>
          </a:r>
        </a:p>
      </dgm:t>
    </dgm:pt>
    <dgm:pt modelId="{1E6EE5BB-E7CD-4EC9-9EEF-337E8C8DF838}" type="parTrans" cxnId="{BDAF5304-B414-41BA-B826-026CE8340438}">
      <dgm:prSet/>
      <dgm:spPr/>
      <dgm:t>
        <a:bodyPr/>
        <a:lstStyle/>
        <a:p>
          <a:endParaRPr lang="en-US"/>
        </a:p>
      </dgm:t>
    </dgm:pt>
    <dgm:pt modelId="{E618D3F9-CC43-4ED8-AFEF-EF045845843B}" type="sibTrans" cxnId="{BDAF5304-B414-41BA-B826-026CE8340438}">
      <dgm:prSet/>
      <dgm:spPr/>
      <dgm:t>
        <a:bodyPr/>
        <a:lstStyle/>
        <a:p>
          <a:endParaRPr lang="en-US"/>
        </a:p>
      </dgm:t>
    </dgm:pt>
    <dgm:pt modelId="{EAA4E2E5-8ED9-42D8-85E5-C716CEDA0E9F}">
      <dgm:prSet/>
      <dgm:spPr/>
      <dgm:t>
        <a:bodyPr/>
        <a:lstStyle/>
        <a:p>
          <a:r>
            <a:rPr lang="en-US"/>
            <a:t>Nivel 3.59%</a:t>
          </a:r>
        </a:p>
      </dgm:t>
    </dgm:pt>
    <dgm:pt modelId="{5BAE0D07-CBB0-47E1-87D0-6302D1A96758}" type="parTrans" cxnId="{63286CA0-1FFB-44EB-B116-6EE3A911B100}">
      <dgm:prSet/>
      <dgm:spPr/>
      <dgm:t>
        <a:bodyPr/>
        <a:lstStyle/>
        <a:p>
          <a:endParaRPr lang="en-US"/>
        </a:p>
      </dgm:t>
    </dgm:pt>
    <dgm:pt modelId="{E086CBC4-840F-4B3C-B4F5-FACA4A1FA8AF}" type="sibTrans" cxnId="{63286CA0-1FFB-44EB-B116-6EE3A911B100}">
      <dgm:prSet/>
      <dgm:spPr/>
      <dgm:t>
        <a:bodyPr/>
        <a:lstStyle/>
        <a:p>
          <a:endParaRPr lang="en-US"/>
        </a:p>
      </dgm:t>
    </dgm:pt>
    <dgm:pt modelId="{050C5B8E-6B5E-44A1-96D9-FBED15C6562A}">
      <dgm:prSet/>
      <dgm:spPr/>
      <dgm:t>
        <a:bodyPr/>
        <a:lstStyle/>
        <a:p>
          <a:pPr>
            <a:defRPr b="1"/>
          </a:pPr>
          <a:r>
            <a:rPr lang="en-US"/>
            <a:t>1998</a:t>
          </a:r>
        </a:p>
      </dgm:t>
    </dgm:pt>
    <dgm:pt modelId="{0FE8511D-2183-4270-9085-142F4D69C369}" type="parTrans" cxnId="{2C9B2809-5F7D-4FF7-85FE-F648A98A96DA}">
      <dgm:prSet/>
      <dgm:spPr/>
      <dgm:t>
        <a:bodyPr/>
        <a:lstStyle/>
        <a:p>
          <a:endParaRPr lang="en-US"/>
        </a:p>
      </dgm:t>
    </dgm:pt>
    <dgm:pt modelId="{E8A8A0DF-D2AC-49BC-A301-1D59253292C3}" type="sibTrans" cxnId="{2C9B2809-5F7D-4FF7-85FE-F648A98A96DA}">
      <dgm:prSet/>
      <dgm:spPr/>
      <dgm:t>
        <a:bodyPr/>
        <a:lstStyle/>
        <a:p>
          <a:endParaRPr lang="en-US"/>
        </a:p>
      </dgm:t>
    </dgm:pt>
    <dgm:pt modelId="{35955032-892B-4F30-BBAF-F418248A7ABE}">
      <dgm:prSet/>
      <dgm:spPr/>
      <dgm:t>
        <a:bodyPr/>
        <a:lstStyle/>
        <a:p>
          <a:r>
            <a:rPr lang="en-US"/>
            <a:t>Nivel 4.43%</a:t>
          </a:r>
        </a:p>
      </dgm:t>
    </dgm:pt>
    <dgm:pt modelId="{18FE4350-0C41-46F3-9DFA-2B6EC901CD67}" type="parTrans" cxnId="{B9E6D835-3BFF-40B1-8A91-0EB46210ACA5}">
      <dgm:prSet/>
      <dgm:spPr/>
      <dgm:t>
        <a:bodyPr/>
        <a:lstStyle/>
        <a:p>
          <a:endParaRPr lang="en-US"/>
        </a:p>
      </dgm:t>
    </dgm:pt>
    <dgm:pt modelId="{3D61C115-DC13-4045-A371-8E4FA5D1D388}" type="sibTrans" cxnId="{B9E6D835-3BFF-40B1-8A91-0EB46210ACA5}">
      <dgm:prSet/>
      <dgm:spPr/>
      <dgm:t>
        <a:bodyPr/>
        <a:lstStyle/>
        <a:p>
          <a:endParaRPr lang="en-US"/>
        </a:p>
      </dgm:t>
    </dgm:pt>
    <dgm:pt modelId="{167176E0-83C6-4C72-A6CA-6F49341AE25F}">
      <dgm:prSet/>
      <dgm:spPr/>
      <dgm:t>
        <a:bodyPr/>
        <a:lstStyle/>
        <a:p>
          <a:pPr>
            <a:defRPr b="1"/>
          </a:pPr>
          <a:r>
            <a:rPr lang="en-US"/>
            <a:t>2008</a:t>
          </a:r>
        </a:p>
      </dgm:t>
    </dgm:pt>
    <dgm:pt modelId="{77524BDA-0579-4DC0-89CC-FF06CD36F233}" type="parTrans" cxnId="{6C9C990F-6A71-4931-B3E9-40EA32EE73E2}">
      <dgm:prSet/>
      <dgm:spPr/>
      <dgm:t>
        <a:bodyPr/>
        <a:lstStyle/>
        <a:p>
          <a:endParaRPr lang="en-US"/>
        </a:p>
      </dgm:t>
    </dgm:pt>
    <dgm:pt modelId="{11FB6264-543A-4EFA-8907-01D421637805}" type="sibTrans" cxnId="{6C9C990F-6A71-4931-B3E9-40EA32EE73E2}">
      <dgm:prSet/>
      <dgm:spPr/>
      <dgm:t>
        <a:bodyPr/>
        <a:lstStyle/>
        <a:p>
          <a:endParaRPr lang="en-US"/>
        </a:p>
      </dgm:t>
    </dgm:pt>
    <dgm:pt modelId="{BA1D7205-8420-4875-A646-962F33FD60A4}">
      <dgm:prSet/>
      <dgm:spPr/>
      <dgm:t>
        <a:bodyPr/>
        <a:lstStyle/>
        <a:p>
          <a:r>
            <a:rPr lang="en-US"/>
            <a:t>Nivel 8.49%</a:t>
          </a:r>
        </a:p>
      </dgm:t>
    </dgm:pt>
    <dgm:pt modelId="{D041A333-2BAF-43AC-8088-B16557B39B0D}" type="parTrans" cxnId="{3682D9E5-44D7-4CF8-9BD4-5E82C6330226}">
      <dgm:prSet/>
      <dgm:spPr/>
      <dgm:t>
        <a:bodyPr/>
        <a:lstStyle/>
        <a:p>
          <a:endParaRPr lang="en-US"/>
        </a:p>
      </dgm:t>
    </dgm:pt>
    <dgm:pt modelId="{987C0779-2BC8-4C7B-B54F-55B4BC8125FF}" type="sibTrans" cxnId="{3682D9E5-44D7-4CF8-9BD4-5E82C6330226}">
      <dgm:prSet/>
      <dgm:spPr/>
      <dgm:t>
        <a:bodyPr/>
        <a:lstStyle/>
        <a:p>
          <a:endParaRPr lang="en-US"/>
        </a:p>
      </dgm:t>
    </dgm:pt>
    <dgm:pt modelId="{06BBD3EA-0B46-4A84-BE71-D8C5AF5E36E6}">
      <dgm:prSet/>
      <dgm:spPr/>
      <dgm:t>
        <a:bodyPr/>
        <a:lstStyle/>
        <a:p>
          <a:pPr>
            <a:defRPr b="1"/>
          </a:pPr>
          <a:r>
            <a:rPr lang="en-US"/>
            <a:t>2014</a:t>
          </a:r>
        </a:p>
      </dgm:t>
    </dgm:pt>
    <dgm:pt modelId="{AFC5E5F3-B02D-4F8E-9B3C-B3B8C0AE3611}" type="parTrans" cxnId="{F91AD42A-F4A7-4840-A987-52751DE5F455}">
      <dgm:prSet/>
      <dgm:spPr/>
      <dgm:t>
        <a:bodyPr/>
        <a:lstStyle/>
        <a:p>
          <a:endParaRPr lang="en-US"/>
        </a:p>
      </dgm:t>
    </dgm:pt>
    <dgm:pt modelId="{2D741346-1BAA-4584-B279-4402036A9AEB}" type="sibTrans" cxnId="{F91AD42A-F4A7-4840-A987-52751DE5F455}">
      <dgm:prSet/>
      <dgm:spPr/>
      <dgm:t>
        <a:bodyPr/>
        <a:lstStyle/>
        <a:p>
          <a:endParaRPr lang="en-US"/>
        </a:p>
      </dgm:t>
    </dgm:pt>
    <dgm:pt modelId="{ADC8FAB0-2F95-478B-A956-FFF086D4FEAC}">
      <dgm:prSet/>
      <dgm:spPr/>
      <dgm:t>
        <a:bodyPr/>
        <a:lstStyle/>
        <a:p>
          <a:r>
            <a:rPr lang="en-US"/>
            <a:t>Nivel 30%</a:t>
          </a:r>
        </a:p>
      </dgm:t>
    </dgm:pt>
    <dgm:pt modelId="{290F0D8B-3837-4418-AE48-C19B6342D40A}" type="parTrans" cxnId="{78525870-7C33-4E1F-B1F3-EE44AD680A5A}">
      <dgm:prSet/>
      <dgm:spPr/>
      <dgm:t>
        <a:bodyPr/>
        <a:lstStyle/>
        <a:p>
          <a:endParaRPr lang="en-US"/>
        </a:p>
      </dgm:t>
    </dgm:pt>
    <dgm:pt modelId="{E73F1A7F-CC0A-4531-BB92-505E44617775}" type="sibTrans" cxnId="{78525870-7C33-4E1F-B1F3-EE44AD680A5A}">
      <dgm:prSet/>
      <dgm:spPr/>
      <dgm:t>
        <a:bodyPr/>
        <a:lstStyle/>
        <a:p>
          <a:endParaRPr lang="en-US"/>
        </a:p>
      </dgm:t>
    </dgm:pt>
    <dgm:pt modelId="{328065AA-050D-4289-BFA8-EE786065555B}">
      <dgm:prSet/>
      <dgm:spPr/>
      <dgm:t>
        <a:bodyPr/>
        <a:lstStyle/>
        <a:p>
          <a:pPr>
            <a:defRPr b="1"/>
          </a:pPr>
          <a:r>
            <a:rPr lang="en-US"/>
            <a:t>2020</a:t>
          </a:r>
        </a:p>
      </dgm:t>
    </dgm:pt>
    <dgm:pt modelId="{A7F6835C-0D0E-4DAE-AB56-D15B71E5EA60}" type="parTrans" cxnId="{B24D4A90-6A96-4A66-84D9-387C83D18015}">
      <dgm:prSet/>
      <dgm:spPr/>
      <dgm:t>
        <a:bodyPr/>
        <a:lstStyle/>
        <a:p>
          <a:endParaRPr lang="en-US"/>
        </a:p>
      </dgm:t>
    </dgm:pt>
    <dgm:pt modelId="{25FBDB68-E6AD-4445-A077-239551A884D4}" type="sibTrans" cxnId="{B24D4A90-6A96-4A66-84D9-387C83D18015}">
      <dgm:prSet/>
      <dgm:spPr/>
      <dgm:t>
        <a:bodyPr/>
        <a:lstStyle/>
        <a:p>
          <a:endParaRPr lang="en-US"/>
        </a:p>
      </dgm:t>
    </dgm:pt>
    <dgm:pt modelId="{92D9C2C2-568F-4DF5-A7DB-66E7B5A0C70A}">
      <dgm:prSet/>
      <dgm:spPr/>
      <dgm:t>
        <a:bodyPr/>
        <a:lstStyle/>
        <a:p>
          <a:r>
            <a:rPr lang="en-US"/>
            <a:t>Nivel 99%</a:t>
          </a:r>
        </a:p>
      </dgm:t>
    </dgm:pt>
    <dgm:pt modelId="{B93C5B99-FE84-4D9B-BD94-20BE88EED561}" type="parTrans" cxnId="{652D7D6F-0E01-4406-8737-FAE86F6344FE}">
      <dgm:prSet/>
      <dgm:spPr/>
      <dgm:t>
        <a:bodyPr/>
        <a:lstStyle/>
        <a:p>
          <a:endParaRPr lang="en-US"/>
        </a:p>
      </dgm:t>
    </dgm:pt>
    <dgm:pt modelId="{3E91A564-BCED-4DF9-85BE-66CAB232DE91}" type="sibTrans" cxnId="{652D7D6F-0E01-4406-8737-FAE86F6344FE}">
      <dgm:prSet/>
      <dgm:spPr/>
      <dgm:t>
        <a:bodyPr/>
        <a:lstStyle/>
        <a:p>
          <a:endParaRPr lang="en-US"/>
        </a:p>
      </dgm:t>
    </dgm:pt>
    <dgm:pt modelId="{F97F237A-58BE-4420-896B-08B2FBCC68FB}" type="pres">
      <dgm:prSet presAssocID="{03EF88F2-0FC1-40F6-A148-F6FEA97C41F9}" presName="root" presStyleCnt="0">
        <dgm:presLayoutVars>
          <dgm:chMax/>
          <dgm:chPref/>
          <dgm:animLvl val="lvl"/>
        </dgm:presLayoutVars>
      </dgm:prSet>
      <dgm:spPr/>
    </dgm:pt>
    <dgm:pt modelId="{C5D189A4-2F6C-4094-97AB-A47D0A841AA8}" type="pres">
      <dgm:prSet presAssocID="{03EF88F2-0FC1-40F6-A148-F6FEA97C41F9}" presName="divider" presStyleLbl="fgAcc1" presStyleIdx="0" presStyleCnt="1"/>
      <dgm:spPr/>
    </dgm:pt>
    <dgm:pt modelId="{4A116F68-7CCB-425A-9EAA-22FCBFE575BC}" type="pres">
      <dgm:prSet presAssocID="{03EF88F2-0FC1-40F6-A148-F6FEA97C41F9}" presName="nodes" presStyleCnt="0">
        <dgm:presLayoutVars>
          <dgm:chMax/>
          <dgm:chPref/>
          <dgm:animLvl val="lvl"/>
        </dgm:presLayoutVars>
      </dgm:prSet>
      <dgm:spPr/>
    </dgm:pt>
    <dgm:pt modelId="{338E9881-3353-4F25-9D0D-FECFC2585FAB}" type="pres">
      <dgm:prSet presAssocID="{9F644EC3-D0BB-4639-BBBF-E732B73A27D9}" presName="composite" presStyleCnt="0"/>
      <dgm:spPr/>
    </dgm:pt>
    <dgm:pt modelId="{76032AFD-F02E-4C73-AC1A-2E2F8E8B7FC6}" type="pres">
      <dgm:prSet presAssocID="{9F644EC3-D0BB-4639-BBBF-E732B73A27D9}" presName="L1TextContainer" presStyleLbl="alignNode1" presStyleIdx="0" presStyleCnt="6">
        <dgm:presLayoutVars>
          <dgm:chMax val="1"/>
          <dgm:chPref val="1"/>
          <dgm:bulletEnabled val="1"/>
        </dgm:presLayoutVars>
      </dgm:prSet>
      <dgm:spPr/>
    </dgm:pt>
    <dgm:pt modelId="{8A38F6C4-DF2D-4350-A212-56325D5D9067}" type="pres">
      <dgm:prSet presAssocID="{9F644EC3-D0BB-4639-BBBF-E732B73A27D9}" presName="L2TextContainerWrapper" presStyleCnt="0">
        <dgm:presLayoutVars>
          <dgm:bulletEnabled val="1"/>
        </dgm:presLayoutVars>
      </dgm:prSet>
      <dgm:spPr/>
    </dgm:pt>
    <dgm:pt modelId="{BD635508-0F87-4A21-9301-E444B8FB40EC}" type="pres">
      <dgm:prSet presAssocID="{9F644EC3-D0BB-4639-BBBF-E732B73A27D9}" presName="L2TextContainer" presStyleLbl="bgAccFollowNode1" presStyleIdx="0" presStyleCnt="6"/>
      <dgm:spPr/>
    </dgm:pt>
    <dgm:pt modelId="{70284366-69F1-4797-AECA-43E773DBAF53}" type="pres">
      <dgm:prSet presAssocID="{9F644EC3-D0BB-4639-BBBF-E732B73A27D9}" presName="FlexibleEmptyPlaceHolder" presStyleCnt="0"/>
      <dgm:spPr/>
    </dgm:pt>
    <dgm:pt modelId="{CF4167E0-EDFF-452A-BCD5-A8037BC5A4EC}" type="pres">
      <dgm:prSet presAssocID="{9F644EC3-D0BB-4639-BBBF-E732B73A27D9}" presName="ConnectLine" presStyleLbl="sibTrans1D1" presStyleIdx="0" presStyleCnt="6"/>
      <dgm:spPr/>
    </dgm:pt>
    <dgm:pt modelId="{5F1F2A8E-D8F5-490D-94CB-083BCF0E97F4}" type="pres">
      <dgm:prSet presAssocID="{9F644EC3-D0BB-4639-BBBF-E732B73A27D9}" presName="ConnectorPoint" presStyleLbl="node1" presStyleIdx="0" presStyleCnt="6"/>
      <dgm:spPr>
        <a:gradFill rotWithShape="0">
          <a:gsLst>
            <a:gs pos="0">
              <a:schemeClr val="accent2">
                <a:tint val="96000"/>
                <a:lumMod val="100000"/>
              </a:schemeClr>
            </a:gs>
            <a:gs pos="78000">
              <a:schemeClr val="accent2">
                <a:shade val="94000"/>
                <a:lumMod val="94000"/>
              </a:schemeClr>
            </a:gs>
          </a:gsLst>
          <a:lin ang="5400000" scaled="0"/>
        </a:gradFill>
        <a:ln w="6350">
          <a:noFill/>
        </a:ln>
        <a:effectLst>
          <a:outerShdw blurRad="38100" dist="25400" dir="5400000" rotWithShape="0">
            <a:srgbClr val="000000">
              <a:alpha val="35000"/>
            </a:srgbClr>
          </a:outerShdw>
        </a:effectLst>
      </dgm:spPr>
    </dgm:pt>
    <dgm:pt modelId="{5D29A27E-83DD-4566-8381-4447B5222769}" type="pres">
      <dgm:prSet presAssocID="{9F644EC3-D0BB-4639-BBBF-E732B73A27D9}" presName="EmptyPlaceHolder" presStyleCnt="0"/>
      <dgm:spPr/>
    </dgm:pt>
    <dgm:pt modelId="{6CF7B111-EC60-4B6F-A3AD-05541D6115B2}" type="pres">
      <dgm:prSet presAssocID="{7AB344C9-0A9F-4589-91F4-A81C0EB9C254}" presName="spaceBetweenRectangles" presStyleCnt="0"/>
      <dgm:spPr/>
    </dgm:pt>
    <dgm:pt modelId="{6CF9091A-CFBA-4F3D-BE0C-657D5F092AB5}" type="pres">
      <dgm:prSet presAssocID="{62492FD3-D705-4DFD-8F30-54B400231170}" presName="composite" presStyleCnt="0"/>
      <dgm:spPr/>
    </dgm:pt>
    <dgm:pt modelId="{BAA5D3DE-B7AE-4CE4-944E-98ED75910A1D}" type="pres">
      <dgm:prSet presAssocID="{62492FD3-D705-4DFD-8F30-54B400231170}" presName="L1TextContainer" presStyleLbl="alignNode1" presStyleIdx="1" presStyleCnt="6">
        <dgm:presLayoutVars>
          <dgm:chMax val="1"/>
          <dgm:chPref val="1"/>
          <dgm:bulletEnabled val="1"/>
        </dgm:presLayoutVars>
      </dgm:prSet>
      <dgm:spPr/>
    </dgm:pt>
    <dgm:pt modelId="{9EA888A8-8C0B-4E84-A79A-1D2F0DB8B51E}" type="pres">
      <dgm:prSet presAssocID="{62492FD3-D705-4DFD-8F30-54B400231170}" presName="L2TextContainerWrapper" presStyleCnt="0">
        <dgm:presLayoutVars>
          <dgm:bulletEnabled val="1"/>
        </dgm:presLayoutVars>
      </dgm:prSet>
      <dgm:spPr/>
    </dgm:pt>
    <dgm:pt modelId="{EE689C4C-EAA2-4DF6-ADDE-2C7B760726FD}" type="pres">
      <dgm:prSet presAssocID="{62492FD3-D705-4DFD-8F30-54B400231170}" presName="L2TextContainer" presStyleLbl="bgAccFollowNode1" presStyleIdx="1" presStyleCnt="6"/>
      <dgm:spPr/>
    </dgm:pt>
    <dgm:pt modelId="{78CC4618-38A3-4B7B-ADDF-5ADC8A3A80C7}" type="pres">
      <dgm:prSet presAssocID="{62492FD3-D705-4DFD-8F30-54B400231170}" presName="FlexibleEmptyPlaceHolder" presStyleCnt="0"/>
      <dgm:spPr/>
    </dgm:pt>
    <dgm:pt modelId="{78CCF3A0-558B-482E-A084-C0B48AA0EDBB}" type="pres">
      <dgm:prSet presAssocID="{62492FD3-D705-4DFD-8F30-54B400231170}" presName="ConnectLine" presStyleLbl="sibTrans1D1" presStyleIdx="1" presStyleCnt="6"/>
      <dgm:spPr/>
    </dgm:pt>
    <dgm:pt modelId="{2212342D-441F-4EBA-977D-ED0F3B0BFCB8}" type="pres">
      <dgm:prSet presAssocID="{62492FD3-D705-4DFD-8F30-54B400231170}" presName="ConnectorPoint" presStyleLbl="node1" presStyleIdx="1" presStyleCnt="6"/>
      <dgm:spPr>
        <a:gradFill rotWithShape="0">
          <a:gsLst>
            <a:gs pos="0">
              <a:schemeClr val="accent2">
                <a:tint val="96000"/>
                <a:lumMod val="100000"/>
              </a:schemeClr>
            </a:gs>
            <a:gs pos="78000">
              <a:schemeClr val="accent2">
                <a:shade val="94000"/>
                <a:lumMod val="94000"/>
              </a:schemeClr>
            </a:gs>
          </a:gsLst>
          <a:lin ang="5400000" scaled="0"/>
        </a:gradFill>
        <a:ln w="6350">
          <a:noFill/>
        </a:ln>
        <a:effectLst>
          <a:outerShdw blurRad="38100" dist="25400" dir="5400000" rotWithShape="0">
            <a:srgbClr val="000000">
              <a:alpha val="35000"/>
            </a:srgbClr>
          </a:outerShdw>
        </a:effectLst>
      </dgm:spPr>
    </dgm:pt>
    <dgm:pt modelId="{38416EAF-5339-42D6-975F-23A91A79B83B}" type="pres">
      <dgm:prSet presAssocID="{62492FD3-D705-4DFD-8F30-54B400231170}" presName="EmptyPlaceHolder" presStyleCnt="0"/>
      <dgm:spPr/>
    </dgm:pt>
    <dgm:pt modelId="{EFCBD3F1-E004-4560-AAEE-EC31570AE279}" type="pres">
      <dgm:prSet presAssocID="{E618D3F9-CC43-4ED8-AFEF-EF045845843B}" presName="spaceBetweenRectangles" presStyleCnt="0"/>
      <dgm:spPr/>
    </dgm:pt>
    <dgm:pt modelId="{3B9EADD1-C9B9-4651-8443-8481D2878330}" type="pres">
      <dgm:prSet presAssocID="{050C5B8E-6B5E-44A1-96D9-FBED15C6562A}" presName="composite" presStyleCnt="0"/>
      <dgm:spPr/>
    </dgm:pt>
    <dgm:pt modelId="{A4D14463-EB98-4069-93D2-BA331835BE44}" type="pres">
      <dgm:prSet presAssocID="{050C5B8E-6B5E-44A1-96D9-FBED15C6562A}" presName="L1TextContainer" presStyleLbl="alignNode1" presStyleIdx="2" presStyleCnt="6">
        <dgm:presLayoutVars>
          <dgm:chMax val="1"/>
          <dgm:chPref val="1"/>
          <dgm:bulletEnabled val="1"/>
        </dgm:presLayoutVars>
      </dgm:prSet>
      <dgm:spPr/>
    </dgm:pt>
    <dgm:pt modelId="{A15DDCB3-92FB-423B-A65B-FC1EFCE80CF7}" type="pres">
      <dgm:prSet presAssocID="{050C5B8E-6B5E-44A1-96D9-FBED15C6562A}" presName="L2TextContainerWrapper" presStyleCnt="0">
        <dgm:presLayoutVars>
          <dgm:bulletEnabled val="1"/>
        </dgm:presLayoutVars>
      </dgm:prSet>
      <dgm:spPr/>
    </dgm:pt>
    <dgm:pt modelId="{CA5AB4C9-7F4E-4EAB-81EA-4E6133BCB073}" type="pres">
      <dgm:prSet presAssocID="{050C5B8E-6B5E-44A1-96D9-FBED15C6562A}" presName="L2TextContainer" presStyleLbl="bgAccFollowNode1" presStyleIdx="2" presStyleCnt="6"/>
      <dgm:spPr/>
    </dgm:pt>
    <dgm:pt modelId="{89AD031D-89AD-4FB9-BFAC-DDB6EF733453}" type="pres">
      <dgm:prSet presAssocID="{050C5B8E-6B5E-44A1-96D9-FBED15C6562A}" presName="FlexibleEmptyPlaceHolder" presStyleCnt="0"/>
      <dgm:spPr/>
    </dgm:pt>
    <dgm:pt modelId="{EC49D0DE-08A0-49BC-A43C-166E64AC9258}" type="pres">
      <dgm:prSet presAssocID="{050C5B8E-6B5E-44A1-96D9-FBED15C6562A}" presName="ConnectLine" presStyleLbl="sibTrans1D1" presStyleIdx="2" presStyleCnt="6"/>
      <dgm:spPr/>
    </dgm:pt>
    <dgm:pt modelId="{1E714BD8-EA0E-4F39-ABA4-702DEC8F510B}" type="pres">
      <dgm:prSet presAssocID="{050C5B8E-6B5E-44A1-96D9-FBED15C6562A}" presName="ConnectorPoint" presStyleLbl="node1" presStyleIdx="2" presStyleCnt="6"/>
      <dgm:spPr>
        <a:gradFill rotWithShape="0">
          <a:gsLst>
            <a:gs pos="0">
              <a:schemeClr val="accent2">
                <a:tint val="96000"/>
                <a:lumMod val="100000"/>
              </a:schemeClr>
            </a:gs>
            <a:gs pos="78000">
              <a:schemeClr val="accent2">
                <a:shade val="94000"/>
                <a:lumMod val="94000"/>
              </a:schemeClr>
            </a:gs>
          </a:gsLst>
          <a:lin ang="5400000" scaled="0"/>
        </a:gradFill>
        <a:ln w="6350">
          <a:noFill/>
        </a:ln>
        <a:effectLst>
          <a:outerShdw blurRad="38100" dist="25400" dir="5400000" rotWithShape="0">
            <a:srgbClr val="000000">
              <a:alpha val="35000"/>
            </a:srgbClr>
          </a:outerShdw>
        </a:effectLst>
      </dgm:spPr>
    </dgm:pt>
    <dgm:pt modelId="{DB6B175A-E40F-4D23-8AC6-C85E6B3881C1}" type="pres">
      <dgm:prSet presAssocID="{050C5B8E-6B5E-44A1-96D9-FBED15C6562A}" presName="EmptyPlaceHolder" presStyleCnt="0"/>
      <dgm:spPr/>
    </dgm:pt>
    <dgm:pt modelId="{04A41135-815A-477A-B7CF-43D97DA1B99E}" type="pres">
      <dgm:prSet presAssocID="{E8A8A0DF-D2AC-49BC-A301-1D59253292C3}" presName="spaceBetweenRectangles" presStyleCnt="0"/>
      <dgm:spPr/>
    </dgm:pt>
    <dgm:pt modelId="{0A45637A-1775-47FF-8B09-E4C3962849DC}" type="pres">
      <dgm:prSet presAssocID="{167176E0-83C6-4C72-A6CA-6F49341AE25F}" presName="composite" presStyleCnt="0"/>
      <dgm:spPr/>
    </dgm:pt>
    <dgm:pt modelId="{94291603-FF62-49F3-88AC-087C625B9613}" type="pres">
      <dgm:prSet presAssocID="{167176E0-83C6-4C72-A6CA-6F49341AE25F}" presName="L1TextContainer" presStyleLbl="alignNode1" presStyleIdx="3" presStyleCnt="6">
        <dgm:presLayoutVars>
          <dgm:chMax val="1"/>
          <dgm:chPref val="1"/>
          <dgm:bulletEnabled val="1"/>
        </dgm:presLayoutVars>
      </dgm:prSet>
      <dgm:spPr/>
    </dgm:pt>
    <dgm:pt modelId="{32CC9BD5-7379-4D9F-9C18-612415D46B88}" type="pres">
      <dgm:prSet presAssocID="{167176E0-83C6-4C72-A6CA-6F49341AE25F}" presName="L2TextContainerWrapper" presStyleCnt="0">
        <dgm:presLayoutVars>
          <dgm:bulletEnabled val="1"/>
        </dgm:presLayoutVars>
      </dgm:prSet>
      <dgm:spPr/>
    </dgm:pt>
    <dgm:pt modelId="{62F8D12A-513F-40FF-B68D-C07874E838B6}" type="pres">
      <dgm:prSet presAssocID="{167176E0-83C6-4C72-A6CA-6F49341AE25F}" presName="L2TextContainer" presStyleLbl="bgAccFollowNode1" presStyleIdx="3" presStyleCnt="6"/>
      <dgm:spPr/>
    </dgm:pt>
    <dgm:pt modelId="{32664DA6-579B-429F-BCA3-5B7DECBD8C4C}" type="pres">
      <dgm:prSet presAssocID="{167176E0-83C6-4C72-A6CA-6F49341AE25F}" presName="FlexibleEmptyPlaceHolder" presStyleCnt="0"/>
      <dgm:spPr/>
    </dgm:pt>
    <dgm:pt modelId="{A66E90CC-0DB4-4B23-9B29-4BE24DB13301}" type="pres">
      <dgm:prSet presAssocID="{167176E0-83C6-4C72-A6CA-6F49341AE25F}" presName="ConnectLine" presStyleLbl="sibTrans1D1" presStyleIdx="3" presStyleCnt="6"/>
      <dgm:spPr/>
    </dgm:pt>
    <dgm:pt modelId="{7AB258EB-98A7-4356-A1AD-5EEB896A323B}" type="pres">
      <dgm:prSet presAssocID="{167176E0-83C6-4C72-A6CA-6F49341AE25F}" presName="ConnectorPoint" presStyleLbl="node1" presStyleIdx="3" presStyleCnt="6"/>
      <dgm:spPr>
        <a:gradFill rotWithShape="0">
          <a:gsLst>
            <a:gs pos="0">
              <a:schemeClr val="accent2">
                <a:tint val="96000"/>
                <a:lumMod val="100000"/>
              </a:schemeClr>
            </a:gs>
            <a:gs pos="78000">
              <a:schemeClr val="accent2">
                <a:shade val="94000"/>
                <a:lumMod val="94000"/>
              </a:schemeClr>
            </a:gs>
          </a:gsLst>
          <a:lin ang="5400000" scaled="0"/>
        </a:gradFill>
        <a:ln w="6350">
          <a:noFill/>
        </a:ln>
        <a:effectLst>
          <a:outerShdw blurRad="38100" dist="25400" dir="5400000" rotWithShape="0">
            <a:srgbClr val="000000">
              <a:alpha val="35000"/>
            </a:srgbClr>
          </a:outerShdw>
        </a:effectLst>
      </dgm:spPr>
    </dgm:pt>
    <dgm:pt modelId="{F74C6D69-8013-475C-88F3-8A8174F78008}" type="pres">
      <dgm:prSet presAssocID="{167176E0-83C6-4C72-A6CA-6F49341AE25F}" presName="EmptyPlaceHolder" presStyleCnt="0"/>
      <dgm:spPr/>
    </dgm:pt>
    <dgm:pt modelId="{21749A44-B816-4175-B35B-091CD4D7FA51}" type="pres">
      <dgm:prSet presAssocID="{11FB6264-543A-4EFA-8907-01D421637805}" presName="spaceBetweenRectangles" presStyleCnt="0"/>
      <dgm:spPr/>
    </dgm:pt>
    <dgm:pt modelId="{D2C002EC-5D15-42D6-94A6-8145D9073B92}" type="pres">
      <dgm:prSet presAssocID="{06BBD3EA-0B46-4A84-BE71-D8C5AF5E36E6}" presName="composite" presStyleCnt="0"/>
      <dgm:spPr/>
    </dgm:pt>
    <dgm:pt modelId="{B137E4C8-3173-48E5-B4F0-D50D408AC3EC}" type="pres">
      <dgm:prSet presAssocID="{06BBD3EA-0B46-4A84-BE71-D8C5AF5E36E6}" presName="L1TextContainer" presStyleLbl="alignNode1" presStyleIdx="4" presStyleCnt="6">
        <dgm:presLayoutVars>
          <dgm:chMax val="1"/>
          <dgm:chPref val="1"/>
          <dgm:bulletEnabled val="1"/>
        </dgm:presLayoutVars>
      </dgm:prSet>
      <dgm:spPr/>
    </dgm:pt>
    <dgm:pt modelId="{809DE886-AC19-4EAA-8DCC-8624F07C8F7C}" type="pres">
      <dgm:prSet presAssocID="{06BBD3EA-0B46-4A84-BE71-D8C5AF5E36E6}" presName="L2TextContainerWrapper" presStyleCnt="0">
        <dgm:presLayoutVars>
          <dgm:bulletEnabled val="1"/>
        </dgm:presLayoutVars>
      </dgm:prSet>
      <dgm:spPr/>
    </dgm:pt>
    <dgm:pt modelId="{4D140DF6-CD75-45C1-95A5-1D5B8AED6529}" type="pres">
      <dgm:prSet presAssocID="{06BBD3EA-0B46-4A84-BE71-D8C5AF5E36E6}" presName="L2TextContainer" presStyleLbl="bgAccFollowNode1" presStyleIdx="4" presStyleCnt="6"/>
      <dgm:spPr/>
    </dgm:pt>
    <dgm:pt modelId="{8CFC6C2B-F1B4-47C2-99D3-62EB7E87EC1A}" type="pres">
      <dgm:prSet presAssocID="{06BBD3EA-0B46-4A84-BE71-D8C5AF5E36E6}" presName="FlexibleEmptyPlaceHolder" presStyleCnt="0"/>
      <dgm:spPr/>
    </dgm:pt>
    <dgm:pt modelId="{623765BE-E75D-45E2-B254-21B68232D293}" type="pres">
      <dgm:prSet presAssocID="{06BBD3EA-0B46-4A84-BE71-D8C5AF5E36E6}" presName="ConnectLine" presStyleLbl="sibTrans1D1" presStyleIdx="4" presStyleCnt="6"/>
      <dgm:spPr/>
    </dgm:pt>
    <dgm:pt modelId="{5164207E-548E-4EED-B2AF-CD8B6DB67662}" type="pres">
      <dgm:prSet presAssocID="{06BBD3EA-0B46-4A84-BE71-D8C5AF5E36E6}" presName="ConnectorPoint" presStyleLbl="node1" presStyleIdx="4" presStyleCnt="6"/>
      <dgm:spPr>
        <a:gradFill rotWithShape="0">
          <a:gsLst>
            <a:gs pos="0">
              <a:schemeClr val="accent2">
                <a:tint val="96000"/>
                <a:lumMod val="100000"/>
              </a:schemeClr>
            </a:gs>
            <a:gs pos="78000">
              <a:schemeClr val="accent2">
                <a:shade val="94000"/>
                <a:lumMod val="94000"/>
              </a:schemeClr>
            </a:gs>
          </a:gsLst>
          <a:lin ang="5400000" scaled="0"/>
        </a:gradFill>
        <a:ln w="6350">
          <a:noFill/>
        </a:ln>
        <a:effectLst>
          <a:outerShdw blurRad="38100" dist="25400" dir="5400000" rotWithShape="0">
            <a:srgbClr val="000000">
              <a:alpha val="35000"/>
            </a:srgbClr>
          </a:outerShdw>
        </a:effectLst>
      </dgm:spPr>
    </dgm:pt>
    <dgm:pt modelId="{13AC5CDC-E000-4E50-B555-A4B35B943815}" type="pres">
      <dgm:prSet presAssocID="{06BBD3EA-0B46-4A84-BE71-D8C5AF5E36E6}" presName="EmptyPlaceHolder" presStyleCnt="0"/>
      <dgm:spPr/>
    </dgm:pt>
    <dgm:pt modelId="{AF78B555-D7BE-47AF-8EF6-20DFE74561BA}" type="pres">
      <dgm:prSet presAssocID="{2D741346-1BAA-4584-B279-4402036A9AEB}" presName="spaceBetweenRectangles" presStyleCnt="0"/>
      <dgm:spPr/>
    </dgm:pt>
    <dgm:pt modelId="{164159AC-6FC3-426D-AB14-98E0ABAD38A0}" type="pres">
      <dgm:prSet presAssocID="{328065AA-050D-4289-BFA8-EE786065555B}" presName="composite" presStyleCnt="0"/>
      <dgm:spPr/>
    </dgm:pt>
    <dgm:pt modelId="{893FFD34-0833-48C3-B421-A9242C232AB7}" type="pres">
      <dgm:prSet presAssocID="{328065AA-050D-4289-BFA8-EE786065555B}" presName="L1TextContainer" presStyleLbl="alignNode1" presStyleIdx="5" presStyleCnt="6">
        <dgm:presLayoutVars>
          <dgm:chMax val="1"/>
          <dgm:chPref val="1"/>
          <dgm:bulletEnabled val="1"/>
        </dgm:presLayoutVars>
      </dgm:prSet>
      <dgm:spPr/>
    </dgm:pt>
    <dgm:pt modelId="{2852E2AE-1BB6-4104-B35B-43EB017061C7}" type="pres">
      <dgm:prSet presAssocID="{328065AA-050D-4289-BFA8-EE786065555B}" presName="L2TextContainerWrapper" presStyleCnt="0">
        <dgm:presLayoutVars>
          <dgm:bulletEnabled val="1"/>
        </dgm:presLayoutVars>
      </dgm:prSet>
      <dgm:spPr/>
    </dgm:pt>
    <dgm:pt modelId="{E581AB9C-7476-4671-8AAE-20FEEC1B4077}" type="pres">
      <dgm:prSet presAssocID="{328065AA-050D-4289-BFA8-EE786065555B}" presName="L2TextContainer" presStyleLbl="bgAccFollowNode1" presStyleIdx="5" presStyleCnt="6"/>
      <dgm:spPr/>
    </dgm:pt>
    <dgm:pt modelId="{A4EED5BC-C36C-4C41-9809-887233F54D36}" type="pres">
      <dgm:prSet presAssocID="{328065AA-050D-4289-BFA8-EE786065555B}" presName="FlexibleEmptyPlaceHolder" presStyleCnt="0"/>
      <dgm:spPr/>
    </dgm:pt>
    <dgm:pt modelId="{BEA5018B-B167-4742-951D-40F465A4DFE4}" type="pres">
      <dgm:prSet presAssocID="{328065AA-050D-4289-BFA8-EE786065555B}" presName="ConnectLine" presStyleLbl="sibTrans1D1" presStyleIdx="5" presStyleCnt="6"/>
      <dgm:spPr/>
    </dgm:pt>
    <dgm:pt modelId="{8BA0A89D-B325-4D90-A835-3DCA4F18E820}" type="pres">
      <dgm:prSet presAssocID="{328065AA-050D-4289-BFA8-EE786065555B}" presName="ConnectorPoint" presStyleLbl="node1" presStyleIdx="5" presStyleCnt="6"/>
      <dgm:spPr>
        <a:gradFill rotWithShape="0">
          <a:gsLst>
            <a:gs pos="0">
              <a:schemeClr val="accent2">
                <a:tint val="96000"/>
                <a:lumMod val="100000"/>
              </a:schemeClr>
            </a:gs>
            <a:gs pos="78000">
              <a:schemeClr val="accent2">
                <a:shade val="94000"/>
                <a:lumMod val="94000"/>
              </a:schemeClr>
            </a:gs>
          </a:gsLst>
          <a:lin ang="5400000" scaled="0"/>
        </a:gradFill>
        <a:ln w="6350">
          <a:noFill/>
        </a:ln>
        <a:effectLst>
          <a:outerShdw blurRad="38100" dist="25400" dir="5400000" rotWithShape="0">
            <a:srgbClr val="000000">
              <a:alpha val="35000"/>
            </a:srgbClr>
          </a:outerShdw>
        </a:effectLst>
      </dgm:spPr>
    </dgm:pt>
    <dgm:pt modelId="{46291678-FE69-430C-9271-5B56ED6E0C4E}" type="pres">
      <dgm:prSet presAssocID="{328065AA-050D-4289-BFA8-EE786065555B}" presName="EmptyPlaceHolder" presStyleCnt="0"/>
      <dgm:spPr/>
    </dgm:pt>
  </dgm:ptLst>
  <dgm:cxnLst>
    <dgm:cxn modelId="{5BAB8F02-6F0C-4004-BC8E-4A248396DC30}" type="presOf" srcId="{DA1CEF72-7470-4E58-A713-FBE2D0997388}" destId="{BD635508-0F87-4A21-9301-E444B8FB40EC}" srcOrd="0" destOrd="0" presId="urn:microsoft.com/office/officeart/2017/3/layout/HorizontalLabelsTimeline"/>
    <dgm:cxn modelId="{BDAF5304-B414-41BA-B826-026CE8340438}" srcId="{03EF88F2-0FC1-40F6-A148-F6FEA97C41F9}" destId="{62492FD3-D705-4DFD-8F30-54B400231170}" srcOrd="1" destOrd="0" parTransId="{1E6EE5BB-E7CD-4EC9-9EEF-337E8C8DF838}" sibTransId="{E618D3F9-CC43-4ED8-AFEF-EF045845843B}"/>
    <dgm:cxn modelId="{2C9B2809-5F7D-4FF7-85FE-F648A98A96DA}" srcId="{03EF88F2-0FC1-40F6-A148-F6FEA97C41F9}" destId="{050C5B8E-6B5E-44A1-96D9-FBED15C6562A}" srcOrd="2" destOrd="0" parTransId="{0FE8511D-2183-4270-9085-142F4D69C369}" sibTransId="{E8A8A0DF-D2AC-49BC-A301-1D59253292C3}"/>
    <dgm:cxn modelId="{6C9C990F-6A71-4931-B3E9-40EA32EE73E2}" srcId="{03EF88F2-0FC1-40F6-A148-F6FEA97C41F9}" destId="{167176E0-83C6-4C72-A6CA-6F49341AE25F}" srcOrd="3" destOrd="0" parTransId="{77524BDA-0579-4DC0-89CC-FF06CD36F233}" sibTransId="{11FB6264-543A-4EFA-8907-01D421637805}"/>
    <dgm:cxn modelId="{C3967216-2FE6-4DFD-BC34-647CC5EB71FC}" type="presOf" srcId="{ADC8FAB0-2F95-478B-A956-FFF086D4FEAC}" destId="{4D140DF6-CD75-45C1-95A5-1D5B8AED6529}" srcOrd="0" destOrd="0" presId="urn:microsoft.com/office/officeart/2017/3/layout/HorizontalLabelsTimeline"/>
    <dgm:cxn modelId="{7A3E6124-9F04-4C94-AEBA-4916A75FD846}" type="presOf" srcId="{328065AA-050D-4289-BFA8-EE786065555B}" destId="{893FFD34-0833-48C3-B421-A9242C232AB7}" srcOrd="0" destOrd="0" presId="urn:microsoft.com/office/officeart/2017/3/layout/HorizontalLabelsTimeline"/>
    <dgm:cxn modelId="{F91AD42A-F4A7-4840-A987-52751DE5F455}" srcId="{03EF88F2-0FC1-40F6-A148-F6FEA97C41F9}" destId="{06BBD3EA-0B46-4A84-BE71-D8C5AF5E36E6}" srcOrd="4" destOrd="0" parTransId="{AFC5E5F3-B02D-4F8E-9B3C-B3B8C0AE3611}" sibTransId="{2D741346-1BAA-4584-B279-4402036A9AEB}"/>
    <dgm:cxn modelId="{39D7D534-0DD5-4C2C-A0EB-01AE8CE16248}" type="presOf" srcId="{EAA4E2E5-8ED9-42D8-85E5-C716CEDA0E9F}" destId="{EE689C4C-EAA2-4DF6-ADDE-2C7B760726FD}" srcOrd="0" destOrd="0" presId="urn:microsoft.com/office/officeart/2017/3/layout/HorizontalLabelsTimeline"/>
    <dgm:cxn modelId="{B9E6D835-3BFF-40B1-8A91-0EB46210ACA5}" srcId="{050C5B8E-6B5E-44A1-96D9-FBED15C6562A}" destId="{35955032-892B-4F30-BBAF-F418248A7ABE}" srcOrd="0" destOrd="0" parTransId="{18FE4350-0C41-46F3-9DFA-2B6EC901CD67}" sibTransId="{3D61C115-DC13-4045-A371-8E4FA5D1D388}"/>
    <dgm:cxn modelId="{E261236F-569C-439A-9569-827BBEDF5224}" srcId="{9F644EC3-D0BB-4639-BBBF-E732B73A27D9}" destId="{DA1CEF72-7470-4E58-A713-FBE2D0997388}" srcOrd="0" destOrd="0" parTransId="{EB97A714-2DB9-4609-821A-F651C47A1EBE}" sibTransId="{1CAEA693-0F2A-48F1-83AD-E82A33F5B237}"/>
    <dgm:cxn modelId="{652D7D6F-0E01-4406-8737-FAE86F6344FE}" srcId="{328065AA-050D-4289-BFA8-EE786065555B}" destId="{92D9C2C2-568F-4DF5-A7DB-66E7B5A0C70A}" srcOrd="0" destOrd="0" parTransId="{B93C5B99-FE84-4D9B-BD94-20BE88EED561}" sibTransId="{3E91A564-BCED-4DF9-85BE-66CAB232DE91}"/>
    <dgm:cxn modelId="{78525870-7C33-4E1F-B1F3-EE44AD680A5A}" srcId="{06BBD3EA-0B46-4A84-BE71-D8C5AF5E36E6}" destId="{ADC8FAB0-2F95-478B-A956-FFF086D4FEAC}" srcOrd="0" destOrd="0" parTransId="{290F0D8B-3837-4418-AE48-C19B6342D40A}" sibTransId="{E73F1A7F-CC0A-4531-BB92-505E44617775}"/>
    <dgm:cxn modelId="{B24D4A90-6A96-4A66-84D9-387C83D18015}" srcId="{03EF88F2-0FC1-40F6-A148-F6FEA97C41F9}" destId="{328065AA-050D-4289-BFA8-EE786065555B}" srcOrd="5" destOrd="0" parTransId="{A7F6835C-0D0E-4DAE-AB56-D15B71E5EA60}" sibTransId="{25FBDB68-E6AD-4445-A077-239551A884D4}"/>
    <dgm:cxn modelId="{479B4F99-2ED8-4B22-8F8B-B73D94C22EA3}" srcId="{03EF88F2-0FC1-40F6-A148-F6FEA97C41F9}" destId="{9F644EC3-D0BB-4639-BBBF-E732B73A27D9}" srcOrd="0" destOrd="0" parTransId="{727B97D8-E965-499D-9183-E3B7536C3B37}" sibTransId="{7AB344C9-0A9F-4589-91F4-A81C0EB9C254}"/>
    <dgm:cxn modelId="{63286CA0-1FFB-44EB-B116-6EE3A911B100}" srcId="{62492FD3-D705-4DFD-8F30-54B400231170}" destId="{EAA4E2E5-8ED9-42D8-85E5-C716CEDA0E9F}" srcOrd="0" destOrd="0" parTransId="{5BAE0D07-CBB0-47E1-87D0-6302D1A96758}" sibTransId="{E086CBC4-840F-4B3C-B4F5-FACA4A1FA8AF}"/>
    <dgm:cxn modelId="{6E3F9EA4-0595-4556-8C5B-D43A5DA9AA5C}" type="presOf" srcId="{06BBD3EA-0B46-4A84-BE71-D8C5AF5E36E6}" destId="{B137E4C8-3173-48E5-B4F0-D50D408AC3EC}" srcOrd="0" destOrd="0" presId="urn:microsoft.com/office/officeart/2017/3/layout/HorizontalLabelsTimeline"/>
    <dgm:cxn modelId="{8BA2A4AA-F533-49C9-B89D-831240B31A23}" type="presOf" srcId="{92D9C2C2-568F-4DF5-A7DB-66E7B5A0C70A}" destId="{E581AB9C-7476-4671-8AAE-20FEEC1B4077}" srcOrd="0" destOrd="0" presId="urn:microsoft.com/office/officeart/2017/3/layout/HorizontalLabelsTimeline"/>
    <dgm:cxn modelId="{1E1946CA-F2FF-4F6E-A501-392676946D67}" type="presOf" srcId="{BA1D7205-8420-4875-A646-962F33FD60A4}" destId="{62F8D12A-513F-40FF-B68D-C07874E838B6}" srcOrd="0" destOrd="0" presId="urn:microsoft.com/office/officeart/2017/3/layout/HorizontalLabelsTimeline"/>
    <dgm:cxn modelId="{2D312FCD-DBF7-45E6-9CF5-AB318B41ED30}" type="presOf" srcId="{050C5B8E-6B5E-44A1-96D9-FBED15C6562A}" destId="{A4D14463-EB98-4069-93D2-BA331835BE44}" srcOrd="0" destOrd="0" presId="urn:microsoft.com/office/officeart/2017/3/layout/HorizontalLabelsTimeline"/>
    <dgm:cxn modelId="{814D23D1-2497-413D-B94B-8C850D373C7E}" type="presOf" srcId="{9F644EC3-D0BB-4639-BBBF-E732B73A27D9}" destId="{76032AFD-F02E-4C73-AC1A-2E2F8E8B7FC6}" srcOrd="0" destOrd="0" presId="urn:microsoft.com/office/officeart/2017/3/layout/HorizontalLabelsTimeline"/>
    <dgm:cxn modelId="{633804E0-3ACB-4CB3-9FF1-5FF7295681FE}" type="presOf" srcId="{35955032-892B-4F30-BBAF-F418248A7ABE}" destId="{CA5AB4C9-7F4E-4EAB-81EA-4E6133BCB073}" srcOrd="0" destOrd="0" presId="urn:microsoft.com/office/officeart/2017/3/layout/HorizontalLabelsTimeline"/>
    <dgm:cxn modelId="{07B0F5E1-1E7A-4FF0-921F-CC8CD4BDD084}" type="presOf" srcId="{62492FD3-D705-4DFD-8F30-54B400231170}" destId="{BAA5D3DE-B7AE-4CE4-944E-98ED75910A1D}" srcOrd="0" destOrd="0" presId="urn:microsoft.com/office/officeart/2017/3/layout/HorizontalLabelsTimeline"/>
    <dgm:cxn modelId="{3682D9E5-44D7-4CF8-9BD4-5E82C6330226}" srcId="{167176E0-83C6-4C72-A6CA-6F49341AE25F}" destId="{BA1D7205-8420-4875-A646-962F33FD60A4}" srcOrd="0" destOrd="0" parTransId="{D041A333-2BAF-43AC-8088-B16557B39B0D}" sibTransId="{987C0779-2BC8-4C7B-B54F-55B4BC8125FF}"/>
    <dgm:cxn modelId="{53069DE7-7A31-439B-8244-4F35F804F008}" type="presOf" srcId="{167176E0-83C6-4C72-A6CA-6F49341AE25F}" destId="{94291603-FF62-49F3-88AC-087C625B9613}" srcOrd="0" destOrd="0" presId="urn:microsoft.com/office/officeart/2017/3/layout/HorizontalLabelsTimeline"/>
    <dgm:cxn modelId="{FCD5BEF3-8BDF-4855-845F-14867CB2E5A9}" type="presOf" srcId="{03EF88F2-0FC1-40F6-A148-F6FEA97C41F9}" destId="{F97F237A-58BE-4420-896B-08B2FBCC68FB}" srcOrd="0" destOrd="0" presId="urn:microsoft.com/office/officeart/2017/3/layout/HorizontalLabelsTimeline"/>
    <dgm:cxn modelId="{89F012A8-2B51-41D5-A2CB-40E56D2787D9}" type="presParOf" srcId="{F97F237A-58BE-4420-896B-08B2FBCC68FB}" destId="{C5D189A4-2F6C-4094-97AB-A47D0A841AA8}" srcOrd="0" destOrd="0" presId="urn:microsoft.com/office/officeart/2017/3/layout/HorizontalLabelsTimeline"/>
    <dgm:cxn modelId="{6957C998-9881-4B4A-BD4B-5E349B1C9FFE}" type="presParOf" srcId="{F97F237A-58BE-4420-896B-08B2FBCC68FB}" destId="{4A116F68-7CCB-425A-9EAA-22FCBFE575BC}" srcOrd="1" destOrd="0" presId="urn:microsoft.com/office/officeart/2017/3/layout/HorizontalLabelsTimeline"/>
    <dgm:cxn modelId="{2E7DBE51-A583-4A70-BE83-10EA033BE453}" type="presParOf" srcId="{4A116F68-7CCB-425A-9EAA-22FCBFE575BC}" destId="{338E9881-3353-4F25-9D0D-FECFC2585FAB}" srcOrd="0" destOrd="0" presId="urn:microsoft.com/office/officeart/2017/3/layout/HorizontalLabelsTimeline"/>
    <dgm:cxn modelId="{8069E1EF-2C84-4B90-A504-2917F016FA2D}" type="presParOf" srcId="{338E9881-3353-4F25-9D0D-FECFC2585FAB}" destId="{76032AFD-F02E-4C73-AC1A-2E2F8E8B7FC6}" srcOrd="0" destOrd="0" presId="urn:microsoft.com/office/officeart/2017/3/layout/HorizontalLabelsTimeline"/>
    <dgm:cxn modelId="{FFD3AED6-A0BE-49F5-B3EF-0C2541FDAACF}" type="presParOf" srcId="{338E9881-3353-4F25-9D0D-FECFC2585FAB}" destId="{8A38F6C4-DF2D-4350-A212-56325D5D9067}" srcOrd="1" destOrd="0" presId="urn:microsoft.com/office/officeart/2017/3/layout/HorizontalLabelsTimeline"/>
    <dgm:cxn modelId="{7A87EC31-950E-4292-A3DC-9D854B038538}" type="presParOf" srcId="{8A38F6C4-DF2D-4350-A212-56325D5D9067}" destId="{BD635508-0F87-4A21-9301-E444B8FB40EC}" srcOrd="0" destOrd="0" presId="urn:microsoft.com/office/officeart/2017/3/layout/HorizontalLabelsTimeline"/>
    <dgm:cxn modelId="{73FE1581-1344-4DC2-B46C-9F8D80612630}" type="presParOf" srcId="{8A38F6C4-DF2D-4350-A212-56325D5D9067}" destId="{70284366-69F1-4797-AECA-43E773DBAF53}" srcOrd="1" destOrd="0" presId="urn:microsoft.com/office/officeart/2017/3/layout/HorizontalLabelsTimeline"/>
    <dgm:cxn modelId="{258FAB5C-B9B8-4D67-BC99-3711F9E9C4C6}" type="presParOf" srcId="{338E9881-3353-4F25-9D0D-FECFC2585FAB}" destId="{CF4167E0-EDFF-452A-BCD5-A8037BC5A4EC}" srcOrd="2" destOrd="0" presId="urn:microsoft.com/office/officeart/2017/3/layout/HorizontalLabelsTimeline"/>
    <dgm:cxn modelId="{96CF1289-9CD2-4728-B5A7-07A2FF773E2B}" type="presParOf" srcId="{338E9881-3353-4F25-9D0D-FECFC2585FAB}" destId="{5F1F2A8E-D8F5-490D-94CB-083BCF0E97F4}" srcOrd="3" destOrd="0" presId="urn:microsoft.com/office/officeart/2017/3/layout/HorizontalLabelsTimeline"/>
    <dgm:cxn modelId="{A2ECE30E-6BED-4039-9EE7-EE07055A6628}" type="presParOf" srcId="{338E9881-3353-4F25-9D0D-FECFC2585FAB}" destId="{5D29A27E-83DD-4566-8381-4447B5222769}" srcOrd="4" destOrd="0" presId="urn:microsoft.com/office/officeart/2017/3/layout/HorizontalLabelsTimeline"/>
    <dgm:cxn modelId="{74235EFA-92F5-41D2-AD50-11459F4A2461}" type="presParOf" srcId="{4A116F68-7CCB-425A-9EAA-22FCBFE575BC}" destId="{6CF7B111-EC60-4B6F-A3AD-05541D6115B2}" srcOrd="1" destOrd="0" presId="urn:microsoft.com/office/officeart/2017/3/layout/HorizontalLabelsTimeline"/>
    <dgm:cxn modelId="{68E92069-179F-4707-B71B-3E46294E4F0E}" type="presParOf" srcId="{4A116F68-7CCB-425A-9EAA-22FCBFE575BC}" destId="{6CF9091A-CFBA-4F3D-BE0C-657D5F092AB5}" srcOrd="2" destOrd="0" presId="urn:microsoft.com/office/officeart/2017/3/layout/HorizontalLabelsTimeline"/>
    <dgm:cxn modelId="{3897B206-097F-4E45-AB75-176E9576611E}" type="presParOf" srcId="{6CF9091A-CFBA-4F3D-BE0C-657D5F092AB5}" destId="{BAA5D3DE-B7AE-4CE4-944E-98ED75910A1D}" srcOrd="0" destOrd="0" presId="urn:microsoft.com/office/officeart/2017/3/layout/HorizontalLabelsTimeline"/>
    <dgm:cxn modelId="{335084AE-E574-4651-87E9-3643E1CAC505}" type="presParOf" srcId="{6CF9091A-CFBA-4F3D-BE0C-657D5F092AB5}" destId="{9EA888A8-8C0B-4E84-A79A-1D2F0DB8B51E}" srcOrd="1" destOrd="0" presId="urn:microsoft.com/office/officeart/2017/3/layout/HorizontalLabelsTimeline"/>
    <dgm:cxn modelId="{496B8A7C-CF52-428B-8645-95F989514D46}" type="presParOf" srcId="{9EA888A8-8C0B-4E84-A79A-1D2F0DB8B51E}" destId="{EE689C4C-EAA2-4DF6-ADDE-2C7B760726FD}" srcOrd="0" destOrd="0" presId="urn:microsoft.com/office/officeart/2017/3/layout/HorizontalLabelsTimeline"/>
    <dgm:cxn modelId="{722F7034-B5F3-46B8-A669-8286DFCE4753}" type="presParOf" srcId="{9EA888A8-8C0B-4E84-A79A-1D2F0DB8B51E}" destId="{78CC4618-38A3-4B7B-ADDF-5ADC8A3A80C7}" srcOrd="1" destOrd="0" presId="urn:microsoft.com/office/officeart/2017/3/layout/HorizontalLabelsTimeline"/>
    <dgm:cxn modelId="{6C408FF3-10B3-4AF3-8BF9-CE584AF30296}" type="presParOf" srcId="{6CF9091A-CFBA-4F3D-BE0C-657D5F092AB5}" destId="{78CCF3A0-558B-482E-A084-C0B48AA0EDBB}" srcOrd="2" destOrd="0" presId="urn:microsoft.com/office/officeart/2017/3/layout/HorizontalLabelsTimeline"/>
    <dgm:cxn modelId="{E2E5DB02-1F81-4BA6-9508-387D8F6988C0}" type="presParOf" srcId="{6CF9091A-CFBA-4F3D-BE0C-657D5F092AB5}" destId="{2212342D-441F-4EBA-977D-ED0F3B0BFCB8}" srcOrd="3" destOrd="0" presId="urn:microsoft.com/office/officeart/2017/3/layout/HorizontalLabelsTimeline"/>
    <dgm:cxn modelId="{99E44CDF-9C7E-4827-9A99-A9DBDAAF8F58}" type="presParOf" srcId="{6CF9091A-CFBA-4F3D-BE0C-657D5F092AB5}" destId="{38416EAF-5339-42D6-975F-23A91A79B83B}" srcOrd="4" destOrd="0" presId="urn:microsoft.com/office/officeart/2017/3/layout/HorizontalLabelsTimeline"/>
    <dgm:cxn modelId="{D4002AAC-8370-4D50-990F-83F4871A27AC}" type="presParOf" srcId="{4A116F68-7CCB-425A-9EAA-22FCBFE575BC}" destId="{EFCBD3F1-E004-4560-AAEE-EC31570AE279}" srcOrd="3" destOrd="0" presId="urn:microsoft.com/office/officeart/2017/3/layout/HorizontalLabelsTimeline"/>
    <dgm:cxn modelId="{6B446187-2D11-4054-87D6-34716762496C}" type="presParOf" srcId="{4A116F68-7CCB-425A-9EAA-22FCBFE575BC}" destId="{3B9EADD1-C9B9-4651-8443-8481D2878330}" srcOrd="4" destOrd="0" presId="urn:microsoft.com/office/officeart/2017/3/layout/HorizontalLabelsTimeline"/>
    <dgm:cxn modelId="{3135C407-880E-466C-8271-621BD8686583}" type="presParOf" srcId="{3B9EADD1-C9B9-4651-8443-8481D2878330}" destId="{A4D14463-EB98-4069-93D2-BA331835BE44}" srcOrd="0" destOrd="0" presId="urn:microsoft.com/office/officeart/2017/3/layout/HorizontalLabelsTimeline"/>
    <dgm:cxn modelId="{3E67E839-F248-4425-A9C0-ACC70A0C8895}" type="presParOf" srcId="{3B9EADD1-C9B9-4651-8443-8481D2878330}" destId="{A15DDCB3-92FB-423B-A65B-FC1EFCE80CF7}" srcOrd="1" destOrd="0" presId="urn:microsoft.com/office/officeart/2017/3/layout/HorizontalLabelsTimeline"/>
    <dgm:cxn modelId="{6F81D965-12BC-42C4-A020-C64C9D69428B}" type="presParOf" srcId="{A15DDCB3-92FB-423B-A65B-FC1EFCE80CF7}" destId="{CA5AB4C9-7F4E-4EAB-81EA-4E6133BCB073}" srcOrd="0" destOrd="0" presId="urn:microsoft.com/office/officeart/2017/3/layout/HorizontalLabelsTimeline"/>
    <dgm:cxn modelId="{1D839863-D12A-4754-995F-67A90AE1F30F}" type="presParOf" srcId="{A15DDCB3-92FB-423B-A65B-FC1EFCE80CF7}" destId="{89AD031D-89AD-4FB9-BFAC-DDB6EF733453}" srcOrd="1" destOrd="0" presId="urn:microsoft.com/office/officeart/2017/3/layout/HorizontalLabelsTimeline"/>
    <dgm:cxn modelId="{218E5439-9F92-4B85-BA77-5139CB4D9E3A}" type="presParOf" srcId="{3B9EADD1-C9B9-4651-8443-8481D2878330}" destId="{EC49D0DE-08A0-49BC-A43C-166E64AC9258}" srcOrd="2" destOrd="0" presId="urn:microsoft.com/office/officeart/2017/3/layout/HorizontalLabelsTimeline"/>
    <dgm:cxn modelId="{F7BE33B2-0D37-4A97-970A-62C67C50CF2A}" type="presParOf" srcId="{3B9EADD1-C9B9-4651-8443-8481D2878330}" destId="{1E714BD8-EA0E-4F39-ABA4-702DEC8F510B}" srcOrd="3" destOrd="0" presId="urn:microsoft.com/office/officeart/2017/3/layout/HorizontalLabelsTimeline"/>
    <dgm:cxn modelId="{9B1A1A1B-951F-4361-B5BD-7F7A2A0BDCE5}" type="presParOf" srcId="{3B9EADD1-C9B9-4651-8443-8481D2878330}" destId="{DB6B175A-E40F-4D23-8AC6-C85E6B3881C1}" srcOrd="4" destOrd="0" presId="urn:microsoft.com/office/officeart/2017/3/layout/HorizontalLabelsTimeline"/>
    <dgm:cxn modelId="{40054D11-7F3E-43B9-A319-3A06D42A7AAA}" type="presParOf" srcId="{4A116F68-7CCB-425A-9EAA-22FCBFE575BC}" destId="{04A41135-815A-477A-B7CF-43D97DA1B99E}" srcOrd="5" destOrd="0" presId="urn:microsoft.com/office/officeart/2017/3/layout/HorizontalLabelsTimeline"/>
    <dgm:cxn modelId="{703F7A2A-5BE2-47E4-8405-F94060C36D01}" type="presParOf" srcId="{4A116F68-7CCB-425A-9EAA-22FCBFE575BC}" destId="{0A45637A-1775-47FF-8B09-E4C3962849DC}" srcOrd="6" destOrd="0" presId="urn:microsoft.com/office/officeart/2017/3/layout/HorizontalLabelsTimeline"/>
    <dgm:cxn modelId="{20C7A01D-C831-40F0-AE9F-BF008EE97D9A}" type="presParOf" srcId="{0A45637A-1775-47FF-8B09-E4C3962849DC}" destId="{94291603-FF62-49F3-88AC-087C625B9613}" srcOrd="0" destOrd="0" presId="urn:microsoft.com/office/officeart/2017/3/layout/HorizontalLabelsTimeline"/>
    <dgm:cxn modelId="{5983C561-2BF8-4D40-B455-934E4044E023}" type="presParOf" srcId="{0A45637A-1775-47FF-8B09-E4C3962849DC}" destId="{32CC9BD5-7379-4D9F-9C18-612415D46B88}" srcOrd="1" destOrd="0" presId="urn:microsoft.com/office/officeart/2017/3/layout/HorizontalLabelsTimeline"/>
    <dgm:cxn modelId="{87145E84-69AF-4AA5-9CA8-FAFA739060BE}" type="presParOf" srcId="{32CC9BD5-7379-4D9F-9C18-612415D46B88}" destId="{62F8D12A-513F-40FF-B68D-C07874E838B6}" srcOrd="0" destOrd="0" presId="urn:microsoft.com/office/officeart/2017/3/layout/HorizontalLabelsTimeline"/>
    <dgm:cxn modelId="{610DC156-C689-4570-9DC0-21ED796D6BBD}" type="presParOf" srcId="{32CC9BD5-7379-4D9F-9C18-612415D46B88}" destId="{32664DA6-579B-429F-BCA3-5B7DECBD8C4C}" srcOrd="1" destOrd="0" presId="urn:microsoft.com/office/officeart/2017/3/layout/HorizontalLabelsTimeline"/>
    <dgm:cxn modelId="{A8DCF01E-767F-4298-8856-C957B2EE1C90}" type="presParOf" srcId="{0A45637A-1775-47FF-8B09-E4C3962849DC}" destId="{A66E90CC-0DB4-4B23-9B29-4BE24DB13301}" srcOrd="2" destOrd="0" presId="urn:microsoft.com/office/officeart/2017/3/layout/HorizontalLabelsTimeline"/>
    <dgm:cxn modelId="{0F990178-3CBD-4A34-B3B0-9CA484B836D1}" type="presParOf" srcId="{0A45637A-1775-47FF-8B09-E4C3962849DC}" destId="{7AB258EB-98A7-4356-A1AD-5EEB896A323B}" srcOrd="3" destOrd="0" presId="urn:microsoft.com/office/officeart/2017/3/layout/HorizontalLabelsTimeline"/>
    <dgm:cxn modelId="{394C0C6A-2F23-4A46-BA89-682C2395038D}" type="presParOf" srcId="{0A45637A-1775-47FF-8B09-E4C3962849DC}" destId="{F74C6D69-8013-475C-88F3-8A8174F78008}" srcOrd="4" destOrd="0" presId="urn:microsoft.com/office/officeart/2017/3/layout/HorizontalLabelsTimeline"/>
    <dgm:cxn modelId="{88FC668E-127B-4062-B3AB-32DC1E44A178}" type="presParOf" srcId="{4A116F68-7CCB-425A-9EAA-22FCBFE575BC}" destId="{21749A44-B816-4175-B35B-091CD4D7FA51}" srcOrd="7" destOrd="0" presId="urn:microsoft.com/office/officeart/2017/3/layout/HorizontalLabelsTimeline"/>
    <dgm:cxn modelId="{C98E32B0-B493-424C-AEA5-15091E852896}" type="presParOf" srcId="{4A116F68-7CCB-425A-9EAA-22FCBFE575BC}" destId="{D2C002EC-5D15-42D6-94A6-8145D9073B92}" srcOrd="8" destOrd="0" presId="urn:microsoft.com/office/officeart/2017/3/layout/HorizontalLabelsTimeline"/>
    <dgm:cxn modelId="{3BF57758-39A0-4701-AF0A-ABBFE3E62438}" type="presParOf" srcId="{D2C002EC-5D15-42D6-94A6-8145D9073B92}" destId="{B137E4C8-3173-48E5-B4F0-D50D408AC3EC}" srcOrd="0" destOrd="0" presId="urn:microsoft.com/office/officeart/2017/3/layout/HorizontalLabelsTimeline"/>
    <dgm:cxn modelId="{A6882E61-2E9F-4BC3-9798-52A97CEEAD64}" type="presParOf" srcId="{D2C002EC-5D15-42D6-94A6-8145D9073B92}" destId="{809DE886-AC19-4EAA-8DCC-8624F07C8F7C}" srcOrd="1" destOrd="0" presId="urn:microsoft.com/office/officeart/2017/3/layout/HorizontalLabelsTimeline"/>
    <dgm:cxn modelId="{EE2B39A6-5911-4AE3-95B5-78946D1B06E0}" type="presParOf" srcId="{809DE886-AC19-4EAA-8DCC-8624F07C8F7C}" destId="{4D140DF6-CD75-45C1-95A5-1D5B8AED6529}" srcOrd="0" destOrd="0" presId="urn:microsoft.com/office/officeart/2017/3/layout/HorizontalLabelsTimeline"/>
    <dgm:cxn modelId="{A39E3277-0D46-4183-BA16-1F828807E4B6}" type="presParOf" srcId="{809DE886-AC19-4EAA-8DCC-8624F07C8F7C}" destId="{8CFC6C2B-F1B4-47C2-99D3-62EB7E87EC1A}" srcOrd="1" destOrd="0" presId="urn:microsoft.com/office/officeart/2017/3/layout/HorizontalLabelsTimeline"/>
    <dgm:cxn modelId="{717E561F-CBDB-4121-B7E4-C11225398E1F}" type="presParOf" srcId="{D2C002EC-5D15-42D6-94A6-8145D9073B92}" destId="{623765BE-E75D-45E2-B254-21B68232D293}" srcOrd="2" destOrd="0" presId="urn:microsoft.com/office/officeart/2017/3/layout/HorizontalLabelsTimeline"/>
    <dgm:cxn modelId="{BA6B95C9-DCA2-4EAA-BBF6-4E01F90B6EF8}" type="presParOf" srcId="{D2C002EC-5D15-42D6-94A6-8145D9073B92}" destId="{5164207E-548E-4EED-B2AF-CD8B6DB67662}" srcOrd="3" destOrd="0" presId="urn:microsoft.com/office/officeart/2017/3/layout/HorizontalLabelsTimeline"/>
    <dgm:cxn modelId="{B88F4878-7B16-4E3A-9574-455C70187DA8}" type="presParOf" srcId="{D2C002EC-5D15-42D6-94A6-8145D9073B92}" destId="{13AC5CDC-E000-4E50-B555-A4B35B943815}" srcOrd="4" destOrd="0" presId="urn:microsoft.com/office/officeart/2017/3/layout/HorizontalLabelsTimeline"/>
    <dgm:cxn modelId="{ADEAFE7D-CD60-4CCF-B234-EA6C1EB321B8}" type="presParOf" srcId="{4A116F68-7CCB-425A-9EAA-22FCBFE575BC}" destId="{AF78B555-D7BE-47AF-8EF6-20DFE74561BA}" srcOrd="9" destOrd="0" presId="urn:microsoft.com/office/officeart/2017/3/layout/HorizontalLabelsTimeline"/>
    <dgm:cxn modelId="{1E6A41FC-9D4D-4F10-95C2-1D3226028065}" type="presParOf" srcId="{4A116F68-7CCB-425A-9EAA-22FCBFE575BC}" destId="{164159AC-6FC3-426D-AB14-98E0ABAD38A0}" srcOrd="10" destOrd="0" presId="urn:microsoft.com/office/officeart/2017/3/layout/HorizontalLabelsTimeline"/>
    <dgm:cxn modelId="{1241F20E-70AE-4FF6-886D-AC2A19CC50E1}" type="presParOf" srcId="{164159AC-6FC3-426D-AB14-98E0ABAD38A0}" destId="{893FFD34-0833-48C3-B421-A9242C232AB7}" srcOrd="0" destOrd="0" presId="urn:microsoft.com/office/officeart/2017/3/layout/HorizontalLabelsTimeline"/>
    <dgm:cxn modelId="{A030BB33-4E14-4348-86E3-35B845840A23}" type="presParOf" srcId="{164159AC-6FC3-426D-AB14-98E0ABAD38A0}" destId="{2852E2AE-1BB6-4104-B35B-43EB017061C7}" srcOrd="1" destOrd="0" presId="urn:microsoft.com/office/officeart/2017/3/layout/HorizontalLabelsTimeline"/>
    <dgm:cxn modelId="{16DEED95-A0E7-45A6-AC78-60216925B738}" type="presParOf" srcId="{2852E2AE-1BB6-4104-B35B-43EB017061C7}" destId="{E581AB9C-7476-4671-8AAE-20FEEC1B4077}" srcOrd="0" destOrd="0" presId="urn:microsoft.com/office/officeart/2017/3/layout/HorizontalLabelsTimeline"/>
    <dgm:cxn modelId="{B3978290-3474-4C08-A9C5-1E922DE9B144}" type="presParOf" srcId="{2852E2AE-1BB6-4104-B35B-43EB017061C7}" destId="{A4EED5BC-C36C-4C41-9809-887233F54D36}" srcOrd="1" destOrd="0" presId="urn:microsoft.com/office/officeart/2017/3/layout/HorizontalLabelsTimeline"/>
    <dgm:cxn modelId="{AEB83994-7F28-48E3-B7F1-7CBCACD4A9D8}" type="presParOf" srcId="{164159AC-6FC3-426D-AB14-98E0ABAD38A0}" destId="{BEA5018B-B167-4742-951D-40F465A4DFE4}" srcOrd="2" destOrd="0" presId="urn:microsoft.com/office/officeart/2017/3/layout/HorizontalLabelsTimeline"/>
    <dgm:cxn modelId="{6DCB9DC9-5E44-4593-8242-689DD9409A23}" type="presParOf" srcId="{164159AC-6FC3-426D-AB14-98E0ABAD38A0}" destId="{8BA0A89D-B325-4D90-A835-3DCA4F18E820}" srcOrd="3" destOrd="0" presId="urn:microsoft.com/office/officeart/2017/3/layout/HorizontalLabelsTimeline"/>
    <dgm:cxn modelId="{BBD6B9A4-B2AB-4A03-8988-8F7B8E855410}" type="presParOf" srcId="{164159AC-6FC3-426D-AB14-98E0ABAD38A0}" destId="{46291678-FE69-430C-9271-5B56ED6E0C4E}" srcOrd="4" destOrd="0" presId="urn:microsoft.com/office/officeart/2017/3/layout/HorizontalLabels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189A4-2F6C-4094-97AB-A47D0A841AA8}">
      <dsp:nvSpPr>
        <dsp:cNvPr id="0" name=""/>
        <dsp:cNvSpPr/>
      </dsp:nvSpPr>
      <dsp:spPr>
        <a:xfrm>
          <a:off x="0" y="2488146"/>
          <a:ext cx="8264583" cy="0"/>
        </a:xfrm>
        <a:prstGeom prst="line">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6032AFD-F02E-4C73-AC1A-2E2F8E8B7FC6}">
      <dsp:nvSpPr>
        <dsp:cNvPr id="0" name=""/>
        <dsp:cNvSpPr/>
      </dsp:nvSpPr>
      <dsp:spPr>
        <a:xfrm>
          <a:off x="142652" y="1542650"/>
          <a:ext cx="2077444" cy="597155"/>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t>1978</a:t>
          </a:r>
        </a:p>
      </dsp:txBody>
      <dsp:txXfrm>
        <a:off x="142652" y="1542650"/>
        <a:ext cx="2077444" cy="597155"/>
      </dsp:txXfrm>
    </dsp:sp>
    <dsp:sp modelId="{BD635508-0F87-4A21-9301-E444B8FB40EC}">
      <dsp:nvSpPr>
        <dsp:cNvPr id="0" name=""/>
        <dsp:cNvSpPr/>
      </dsp:nvSpPr>
      <dsp:spPr>
        <a:xfrm>
          <a:off x="142652" y="941016"/>
          <a:ext cx="2077444" cy="601633"/>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a:t>Nivel 1.37%</a:t>
          </a:r>
        </a:p>
      </dsp:txBody>
      <dsp:txXfrm>
        <a:off x="142652" y="941016"/>
        <a:ext cx="2077444" cy="601633"/>
      </dsp:txXfrm>
    </dsp:sp>
    <dsp:sp modelId="{CF4167E0-EDFF-452A-BCD5-A8037BC5A4EC}">
      <dsp:nvSpPr>
        <dsp:cNvPr id="0" name=""/>
        <dsp:cNvSpPr/>
      </dsp:nvSpPr>
      <dsp:spPr>
        <a:xfrm>
          <a:off x="1181375" y="2139805"/>
          <a:ext cx="0" cy="348340"/>
        </a:xfrm>
        <a:prstGeom prst="line">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AA5D3DE-B7AE-4CE4-944E-98ED75910A1D}">
      <dsp:nvSpPr>
        <dsp:cNvPr id="0" name=""/>
        <dsp:cNvSpPr/>
      </dsp:nvSpPr>
      <dsp:spPr>
        <a:xfrm>
          <a:off x="1323019" y="2836486"/>
          <a:ext cx="2077444" cy="597155"/>
        </a:xfrm>
        <a:prstGeom prst="rect">
          <a:avLst/>
        </a:prstGeom>
        <a:gradFill rotWithShape="0">
          <a:gsLst>
            <a:gs pos="0">
              <a:schemeClr val="accent2">
                <a:hueOff val="-678595"/>
                <a:satOff val="2237"/>
                <a:lumOff val="2392"/>
                <a:alphaOff val="0"/>
                <a:tint val="98000"/>
                <a:satMod val="110000"/>
                <a:lumMod val="104000"/>
              </a:schemeClr>
            </a:gs>
            <a:gs pos="69000">
              <a:schemeClr val="accent2">
                <a:hueOff val="-678595"/>
                <a:satOff val="2237"/>
                <a:lumOff val="2392"/>
                <a:alphaOff val="0"/>
                <a:shade val="88000"/>
                <a:satMod val="130000"/>
                <a:lumMod val="92000"/>
              </a:schemeClr>
            </a:gs>
            <a:gs pos="100000">
              <a:schemeClr val="accent2">
                <a:hueOff val="-678595"/>
                <a:satOff val="2237"/>
                <a:lumOff val="2392"/>
                <a:alphaOff val="0"/>
                <a:shade val="78000"/>
                <a:satMod val="130000"/>
                <a:lumMod val="92000"/>
              </a:schemeClr>
            </a:gs>
          </a:gsLst>
          <a:lin ang="5400000" scaled="0"/>
        </a:gradFill>
        <a:ln w="9525" cap="flat" cmpd="sng" algn="ctr">
          <a:solidFill>
            <a:schemeClr val="accent2">
              <a:hueOff val="-678595"/>
              <a:satOff val="2237"/>
              <a:lumOff val="2392"/>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t>1988</a:t>
          </a:r>
        </a:p>
      </dsp:txBody>
      <dsp:txXfrm>
        <a:off x="1323019" y="2836486"/>
        <a:ext cx="2077444" cy="597155"/>
      </dsp:txXfrm>
    </dsp:sp>
    <dsp:sp modelId="{EE689C4C-EAA2-4DF6-ADDE-2C7B760726FD}">
      <dsp:nvSpPr>
        <dsp:cNvPr id="0" name=""/>
        <dsp:cNvSpPr/>
      </dsp:nvSpPr>
      <dsp:spPr>
        <a:xfrm>
          <a:off x="1323019" y="3433641"/>
          <a:ext cx="2077444" cy="601633"/>
        </a:xfrm>
        <a:prstGeom prst="rect">
          <a:avLst/>
        </a:prstGeom>
        <a:solidFill>
          <a:schemeClr val="accent2">
            <a:tint val="40000"/>
            <a:alpha val="90000"/>
            <a:hueOff val="-838564"/>
            <a:satOff val="3361"/>
            <a:lumOff val="499"/>
            <a:alphaOff val="0"/>
          </a:schemeClr>
        </a:solidFill>
        <a:ln w="9525" cap="flat" cmpd="sng" algn="ctr">
          <a:solidFill>
            <a:schemeClr val="accent2">
              <a:tint val="40000"/>
              <a:alpha val="90000"/>
              <a:hueOff val="-838564"/>
              <a:satOff val="3361"/>
              <a:lumOff val="49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a:t>Nivel 3.59%</a:t>
          </a:r>
        </a:p>
      </dsp:txBody>
      <dsp:txXfrm>
        <a:off x="1323019" y="3433641"/>
        <a:ext cx="2077444" cy="601633"/>
      </dsp:txXfrm>
    </dsp:sp>
    <dsp:sp modelId="{78CCF3A0-558B-482E-A084-C0B48AA0EDBB}">
      <dsp:nvSpPr>
        <dsp:cNvPr id="0" name=""/>
        <dsp:cNvSpPr/>
      </dsp:nvSpPr>
      <dsp:spPr>
        <a:xfrm>
          <a:off x="2361741" y="2488145"/>
          <a:ext cx="0" cy="348340"/>
        </a:xfrm>
        <a:prstGeom prst="line">
          <a:avLst/>
        </a:prstGeom>
        <a:noFill/>
        <a:ln w="9525" cap="flat" cmpd="sng" algn="ctr">
          <a:solidFill>
            <a:schemeClr val="accent2">
              <a:hueOff val="-678595"/>
              <a:satOff val="2237"/>
              <a:lumOff val="2392"/>
              <a:alphaOff val="0"/>
            </a:schemeClr>
          </a:solidFill>
          <a:prstDash val="solid"/>
        </a:ln>
        <a:effectLst/>
      </dsp:spPr>
      <dsp:style>
        <a:lnRef idx="1">
          <a:scrgbClr r="0" g="0" b="0"/>
        </a:lnRef>
        <a:fillRef idx="0">
          <a:scrgbClr r="0" g="0" b="0"/>
        </a:fillRef>
        <a:effectRef idx="0">
          <a:scrgbClr r="0" g="0" b="0"/>
        </a:effectRef>
        <a:fontRef idx="minor"/>
      </dsp:style>
    </dsp:sp>
    <dsp:sp modelId="{5F1F2A8E-D8F5-490D-94CB-083BCF0E97F4}">
      <dsp:nvSpPr>
        <dsp:cNvPr id="0" name=""/>
        <dsp:cNvSpPr/>
      </dsp:nvSpPr>
      <dsp:spPr>
        <a:xfrm rot="2700000">
          <a:off x="1142668" y="2449439"/>
          <a:ext cx="77412" cy="77412"/>
        </a:xfrm>
        <a:prstGeom prst="rect">
          <a:avLst/>
        </a:prstGeom>
        <a:gradFill rotWithShape="0">
          <a:gsLst>
            <a:gs pos="0">
              <a:schemeClr val="accent2">
                <a:tint val="96000"/>
                <a:lumMod val="100000"/>
              </a:schemeClr>
            </a:gs>
            <a:gs pos="78000">
              <a:schemeClr val="accent2">
                <a:shade val="94000"/>
                <a:lumMod val="94000"/>
              </a:schemeClr>
            </a:gs>
          </a:gsLst>
          <a:lin ang="5400000" scaled="0"/>
        </a:gradFill>
        <a:ln w="6350">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212342D-441F-4EBA-977D-ED0F3B0BFCB8}">
      <dsp:nvSpPr>
        <dsp:cNvPr id="0" name=""/>
        <dsp:cNvSpPr/>
      </dsp:nvSpPr>
      <dsp:spPr>
        <a:xfrm rot="2700000">
          <a:off x="2323035" y="2449439"/>
          <a:ext cx="77412" cy="77412"/>
        </a:xfrm>
        <a:prstGeom prst="rect">
          <a:avLst/>
        </a:prstGeom>
        <a:gradFill rotWithShape="0">
          <a:gsLst>
            <a:gs pos="0">
              <a:schemeClr val="accent2">
                <a:tint val="96000"/>
                <a:lumMod val="100000"/>
              </a:schemeClr>
            </a:gs>
            <a:gs pos="78000">
              <a:schemeClr val="accent2">
                <a:shade val="94000"/>
                <a:lumMod val="94000"/>
              </a:schemeClr>
            </a:gs>
          </a:gsLst>
          <a:lin ang="5400000" scaled="0"/>
        </a:gradFill>
        <a:ln w="6350">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4D14463-EB98-4069-93D2-BA331835BE44}">
      <dsp:nvSpPr>
        <dsp:cNvPr id="0" name=""/>
        <dsp:cNvSpPr/>
      </dsp:nvSpPr>
      <dsp:spPr>
        <a:xfrm>
          <a:off x="2503385" y="1542650"/>
          <a:ext cx="2077444" cy="597155"/>
        </a:xfrm>
        <a:prstGeom prst="rect">
          <a:avLst/>
        </a:prstGeom>
        <a:gradFill rotWithShape="0">
          <a:gsLst>
            <a:gs pos="0">
              <a:schemeClr val="accent2">
                <a:hueOff val="-1357190"/>
                <a:satOff val="4474"/>
                <a:lumOff val="4784"/>
                <a:alphaOff val="0"/>
                <a:tint val="98000"/>
                <a:satMod val="110000"/>
                <a:lumMod val="104000"/>
              </a:schemeClr>
            </a:gs>
            <a:gs pos="69000">
              <a:schemeClr val="accent2">
                <a:hueOff val="-1357190"/>
                <a:satOff val="4474"/>
                <a:lumOff val="4784"/>
                <a:alphaOff val="0"/>
                <a:shade val="88000"/>
                <a:satMod val="130000"/>
                <a:lumMod val="92000"/>
              </a:schemeClr>
            </a:gs>
            <a:gs pos="100000">
              <a:schemeClr val="accent2">
                <a:hueOff val="-1357190"/>
                <a:satOff val="4474"/>
                <a:lumOff val="4784"/>
                <a:alphaOff val="0"/>
                <a:shade val="78000"/>
                <a:satMod val="130000"/>
                <a:lumMod val="92000"/>
              </a:schemeClr>
            </a:gs>
          </a:gsLst>
          <a:lin ang="5400000" scaled="0"/>
        </a:gradFill>
        <a:ln w="9525" cap="flat" cmpd="sng" algn="ctr">
          <a:solidFill>
            <a:schemeClr val="accent2">
              <a:hueOff val="-1357190"/>
              <a:satOff val="4474"/>
              <a:lumOff val="4784"/>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t>1998</a:t>
          </a:r>
        </a:p>
      </dsp:txBody>
      <dsp:txXfrm>
        <a:off x="2503385" y="1542650"/>
        <a:ext cx="2077444" cy="597155"/>
      </dsp:txXfrm>
    </dsp:sp>
    <dsp:sp modelId="{CA5AB4C9-7F4E-4EAB-81EA-4E6133BCB073}">
      <dsp:nvSpPr>
        <dsp:cNvPr id="0" name=""/>
        <dsp:cNvSpPr/>
      </dsp:nvSpPr>
      <dsp:spPr>
        <a:xfrm>
          <a:off x="2503385" y="941016"/>
          <a:ext cx="2077444" cy="601633"/>
        </a:xfrm>
        <a:prstGeom prst="rect">
          <a:avLst/>
        </a:prstGeom>
        <a:solidFill>
          <a:schemeClr val="accent2">
            <a:tint val="40000"/>
            <a:alpha val="90000"/>
            <a:hueOff val="-1677127"/>
            <a:satOff val="6722"/>
            <a:lumOff val="998"/>
            <a:alphaOff val="0"/>
          </a:schemeClr>
        </a:solidFill>
        <a:ln w="9525" cap="flat" cmpd="sng" algn="ctr">
          <a:solidFill>
            <a:schemeClr val="accent2">
              <a:tint val="40000"/>
              <a:alpha val="90000"/>
              <a:hueOff val="-1677127"/>
              <a:satOff val="6722"/>
              <a:lumOff val="99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a:t>Nivel 4.43%</a:t>
          </a:r>
        </a:p>
      </dsp:txBody>
      <dsp:txXfrm>
        <a:off x="2503385" y="941016"/>
        <a:ext cx="2077444" cy="601633"/>
      </dsp:txXfrm>
    </dsp:sp>
    <dsp:sp modelId="{EC49D0DE-08A0-49BC-A43C-166E64AC9258}">
      <dsp:nvSpPr>
        <dsp:cNvPr id="0" name=""/>
        <dsp:cNvSpPr/>
      </dsp:nvSpPr>
      <dsp:spPr>
        <a:xfrm>
          <a:off x="3542108" y="2139805"/>
          <a:ext cx="0" cy="348340"/>
        </a:xfrm>
        <a:prstGeom prst="line">
          <a:avLst/>
        </a:prstGeom>
        <a:noFill/>
        <a:ln w="9525" cap="flat" cmpd="sng" algn="ctr">
          <a:solidFill>
            <a:schemeClr val="accent2">
              <a:hueOff val="-1357190"/>
              <a:satOff val="4474"/>
              <a:lumOff val="4784"/>
              <a:alphaOff val="0"/>
            </a:schemeClr>
          </a:solidFill>
          <a:prstDash val="solid"/>
        </a:ln>
        <a:effectLst/>
      </dsp:spPr>
      <dsp:style>
        <a:lnRef idx="1">
          <a:scrgbClr r="0" g="0" b="0"/>
        </a:lnRef>
        <a:fillRef idx="0">
          <a:scrgbClr r="0" g="0" b="0"/>
        </a:fillRef>
        <a:effectRef idx="0">
          <a:scrgbClr r="0" g="0" b="0"/>
        </a:effectRef>
        <a:fontRef idx="minor"/>
      </dsp:style>
    </dsp:sp>
    <dsp:sp modelId="{94291603-FF62-49F3-88AC-087C625B9613}">
      <dsp:nvSpPr>
        <dsp:cNvPr id="0" name=""/>
        <dsp:cNvSpPr/>
      </dsp:nvSpPr>
      <dsp:spPr>
        <a:xfrm>
          <a:off x="3683752" y="2836486"/>
          <a:ext cx="2077444" cy="597155"/>
        </a:xfrm>
        <a:prstGeom prst="rect">
          <a:avLst/>
        </a:prstGeom>
        <a:gradFill rotWithShape="0">
          <a:gsLst>
            <a:gs pos="0">
              <a:schemeClr val="accent2">
                <a:hueOff val="-2035785"/>
                <a:satOff val="6711"/>
                <a:lumOff val="7177"/>
                <a:alphaOff val="0"/>
                <a:tint val="98000"/>
                <a:satMod val="110000"/>
                <a:lumMod val="104000"/>
              </a:schemeClr>
            </a:gs>
            <a:gs pos="69000">
              <a:schemeClr val="accent2">
                <a:hueOff val="-2035785"/>
                <a:satOff val="6711"/>
                <a:lumOff val="7177"/>
                <a:alphaOff val="0"/>
                <a:shade val="88000"/>
                <a:satMod val="130000"/>
                <a:lumMod val="92000"/>
              </a:schemeClr>
            </a:gs>
            <a:gs pos="100000">
              <a:schemeClr val="accent2">
                <a:hueOff val="-2035785"/>
                <a:satOff val="6711"/>
                <a:lumOff val="7177"/>
                <a:alphaOff val="0"/>
                <a:shade val="78000"/>
                <a:satMod val="130000"/>
                <a:lumMod val="92000"/>
              </a:schemeClr>
            </a:gs>
          </a:gsLst>
          <a:lin ang="5400000" scaled="0"/>
        </a:gradFill>
        <a:ln w="9525" cap="flat" cmpd="sng" algn="ctr">
          <a:solidFill>
            <a:schemeClr val="accent2">
              <a:hueOff val="-2035785"/>
              <a:satOff val="6711"/>
              <a:lumOff val="7177"/>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t>2008</a:t>
          </a:r>
        </a:p>
      </dsp:txBody>
      <dsp:txXfrm>
        <a:off x="3683752" y="2836486"/>
        <a:ext cx="2077444" cy="597155"/>
      </dsp:txXfrm>
    </dsp:sp>
    <dsp:sp modelId="{62F8D12A-513F-40FF-B68D-C07874E838B6}">
      <dsp:nvSpPr>
        <dsp:cNvPr id="0" name=""/>
        <dsp:cNvSpPr/>
      </dsp:nvSpPr>
      <dsp:spPr>
        <a:xfrm>
          <a:off x="3683752" y="3433641"/>
          <a:ext cx="2077444" cy="601633"/>
        </a:xfrm>
        <a:prstGeom prst="rect">
          <a:avLst/>
        </a:prstGeom>
        <a:solidFill>
          <a:schemeClr val="accent2">
            <a:tint val="40000"/>
            <a:alpha val="90000"/>
            <a:hueOff val="-2515691"/>
            <a:satOff val="10082"/>
            <a:lumOff val="1497"/>
            <a:alphaOff val="0"/>
          </a:schemeClr>
        </a:solidFill>
        <a:ln w="9525" cap="flat" cmpd="sng" algn="ctr">
          <a:solidFill>
            <a:schemeClr val="accent2">
              <a:tint val="40000"/>
              <a:alpha val="90000"/>
              <a:hueOff val="-2515691"/>
              <a:satOff val="10082"/>
              <a:lumOff val="149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a:t>Nivel 8.49%</a:t>
          </a:r>
        </a:p>
      </dsp:txBody>
      <dsp:txXfrm>
        <a:off x="3683752" y="3433641"/>
        <a:ext cx="2077444" cy="601633"/>
      </dsp:txXfrm>
    </dsp:sp>
    <dsp:sp modelId="{A66E90CC-0DB4-4B23-9B29-4BE24DB13301}">
      <dsp:nvSpPr>
        <dsp:cNvPr id="0" name=""/>
        <dsp:cNvSpPr/>
      </dsp:nvSpPr>
      <dsp:spPr>
        <a:xfrm>
          <a:off x="4722474" y="2488145"/>
          <a:ext cx="0" cy="348340"/>
        </a:xfrm>
        <a:prstGeom prst="line">
          <a:avLst/>
        </a:prstGeom>
        <a:noFill/>
        <a:ln w="9525" cap="flat" cmpd="sng" algn="ctr">
          <a:solidFill>
            <a:schemeClr val="accent2">
              <a:hueOff val="-2035785"/>
              <a:satOff val="6711"/>
              <a:lumOff val="7177"/>
              <a:alphaOff val="0"/>
            </a:schemeClr>
          </a:solidFill>
          <a:prstDash val="solid"/>
        </a:ln>
        <a:effectLst/>
      </dsp:spPr>
      <dsp:style>
        <a:lnRef idx="1">
          <a:scrgbClr r="0" g="0" b="0"/>
        </a:lnRef>
        <a:fillRef idx="0">
          <a:scrgbClr r="0" g="0" b="0"/>
        </a:fillRef>
        <a:effectRef idx="0">
          <a:scrgbClr r="0" g="0" b="0"/>
        </a:effectRef>
        <a:fontRef idx="minor"/>
      </dsp:style>
    </dsp:sp>
    <dsp:sp modelId="{1E714BD8-EA0E-4F39-ABA4-702DEC8F510B}">
      <dsp:nvSpPr>
        <dsp:cNvPr id="0" name=""/>
        <dsp:cNvSpPr/>
      </dsp:nvSpPr>
      <dsp:spPr>
        <a:xfrm rot="2700000">
          <a:off x="3503401" y="2449439"/>
          <a:ext cx="77412" cy="77412"/>
        </a:xfrm>
        <a:prstGeom prst="rect">
          <a:avLst/>
        </a:prstGeom>
        <a:gradFill rotWithShape="0">
          <a:gsLst>
            <a:gs pos="0">
              <a:schemeClr val="accent2">
                <a:tint val="96000"/>
                <a:lumMod val="100000"/>
              </a:schemeClr>
            </a:gs>
            <a:gs pos="78000">
              <a:schemeClr val="accent2">
                <a:shade val="94000"/>
                <a:lumMod val="94000"/>
              </a:schemeClr>
            </a:gs>
          </a:gsLst>
          <a:lin ang="5400000" scaled="0"/>
        </a:gradFill>
        <a:ln w="6350">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AB258EB-98A7-4356-A1AD-5EEB896A323B}">
      <dsp:nvSpPr>
        <dsp:cNvPr id="0" name=""/>
        <dsp:cNvSpPr/>
      </dsp:nvSpPr>
      <dsp:spPr>
        <a:xfrm rot="2700000">
          <a:off x="4683768" y="2449439"/>
          <a:ext cx="77412" cy="77412"/>
        </a:xfrm>
        <a:prstGeom prst="rect">
          <a:avLst/>
        </a:prstGeom>
        <a:gradFill rotWithShape="0">
          <a:gsLst>
            <a:gs pos="0">
              <a:schemeClr val="accent2">
                <a:tint val="96000"/>
                <a:lumMod val="100000"/>
              </a:schemeClr>
            </a:gs>
            <a:gs pos="78000">
              <a:schemeClr val="accent2">
                <a:shade val="94000"/>
                <a:lumMod val="94000"/>
              </a:schemeClr>
            </a:gs>
          </a:gsLst>
          <a:lin ang="5400000" scaled="0"/>
        </a:gradFill>
        <a:ln w="6350">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137E4C8-3173-48E5-B4F0-D50D408AC3EC}">
      <dsp:nvSpPr>
        <dsp:cNvPr id="0" name=""/>
        <dsp:cNvSpPr/>
      </dsp:nvSpPr>
      <dsp:spPr>
        <a:xfrm>
          <a:off x="4864118" y="1542650"/>
          <a:ext cx="2077444" cy="597155"/>
        </a:xfrm>
        <a:prstGeom prst="rect">
          <a:avLst/>
        </a:prstGeom>
        <a:gradFill rotWithShape="0">
          <a:gsLst>
            <a:gs pos="0">
              <a:schemeClr val="accent2">
                <a:hueOff val="-2714380"/>
                <a:satOff val="8948"/>
                <a:lumOff val="9569"/>
                <a:alphaOff val="0"/>
                <a:tint val="98000"/>
                <a:satMod val="110000"/>
                <a:lumMod val="104000"/>
              </a:schemeClr>
            </a:gs>
            <a:gs pos="69000">
              <a:schemeClr val="accent2">
                <a:hueOff val="-2714380"/>
                <a:satOff val="8948"/>
                <a:lumOff val="9569"/>
                <a:alphaOff val="0"/>
                <a:shade val="88000"/>
                <a:satMod val="130000"/>
                <a:lumMod val="92000"/>
              </a:schemeClr>
            </a:gs>
            <a:gs pos="100000">
              <a:schemeClr val="accent2">
                <a:hueOff val="-2714380"/>
                <a:satOff val="8948"/>
                <a:lumOff val="9569"/>
                <a:alphaOff val="0"/>
                <a:shade val="78000"/>
                <a:satMod val="130000"/>
                <a:lumMod val="92000"/>
              </a:schemeClr>
            </a:gs>
          </a:gsLst>
          <a:lin ang="5400000" scaled="0"/>
        </a:gradFill>
        <a:ln w="9525" cap="flat" cmpd="sng" algn="ctr">
          <a:solidFill>
            <a:schemeClr val="accent2">
              <a:hueOff val="-2714380"/>
              <a:satOff val="8948"/>
              <a:lumOff val="9569"/>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t>2014</a:t>
          </a:r>
        </a:p>
      </dsp:txBody>
      <dsp:txXfrm>
        <a:off x="4864118" y="1542650"/>
        <a:ext cx="2077444" cy="597155"/>
      </dsp:txXfrm>
    </dsp:sp>
    <dsp:sp modelId="{4D140DF6-CD75-45C1-95A5-1D5B8AED6529}">
      <dsp:nvSpPr>
        <dsp:cNvPr id="0" name=""/>
        <dsp:cNvSpPr/>
      </dsp:nvSpPr>
      <dsp:spPr>
        <a:xfrm>
          <a:off x="4864118" y="941016"/>
          <a:ext cx="2077444" cy="601633"/>
        </a:xfrm>
        <a:prstGeom prst="rect">
          <a:avLst/>
        </a:prstGeom>
        <a:solidFill>
          <a:schemeClr val="accent2">
            <a:tint val="40000"/>
            <a:alpha val="90000"/>
            <a:hueOff val="-3354255"/>
            <a:satOff val="13443"/>
            <a:lumOff val="1996"/>
            <a:alphaOff val="0"/>
          </a:schemeClr>
        </a:solidFill>
        <a:ln w="9525" cap="flat" cmpd="sng" algn="ctr">
          <a:solidFill>
            <a:schemeClr val="accent2">
              <a:tint val="40000"/>
              <a:alpha val="90000"/>
              <a:hueOff val="-3354255"/>
              <a:satOff val="13443"/>
              <a:lumOff val="199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a:t>Nivel 30%</a:t>
          </a:r>
        </a:p>
      </dsp:txBody>
      <dsp:txXfrm>
        <a:off x="4864118" y="941016"/>
        <a:ext cx="2077444" cy="601633"/>
      </dsp:txXfrm>
    </dsp:sp>
    <dsp:sp modelId="{623765BE-E75D-45E2-B254-21B68232D293}">
      <dsp:nvSpPr>
        <dsp:cNvPr id="0" name=""/>
        <dsp:cNvSpPr/>
      </dsp:nvSpPr>
      <dsp:spPr>
        <a:xfrm>
          <a:off x="5902841" y="2139805"/>
          <a:ext cx="0" cy="348340"/>
        </a:xfrm>
        <a:prstGeom prst="line">
          <a:avLst/>
        </a:prstGeom>
        <a:noFill/>
        <a:ln w="9525" cap="flat" cmpd="sng" algn="ctr">
          <a:solidFill>
            <a:schemeClr val="accent2">
              <a:hueOff val="-2714380"/>
              <a:satOff val="8948"/>
              <a:lumOff val="9569"/>
              <a:alphaOff val="0"/>
            </a:schemeClr>
          </a:solidFill>
          <a:prstDash val="solid"/>
        </a:ln>
        <a:effectLst/>
      </dsp:spPr>
      <dsp:style>
        <a:lnRef idx="1">
          <a:scrgbClr r="0" g="0" b="0"/>
        </a:lnRef>
        <a:fillRef idx="0">
          <a:scrgbClr r="0" g="0" b="0"/>
        </a:fillRef>
        <a:effectRef idx="0">
          <a:scrgbClr r="0" g="0" b="0"/>
        </a:effectRef>
        <a:fontRef idx="minor"/>
      </dsp:style>
    </dsp:sp>
    <dsp:sp modelId="{893FFD34-0833-48C3-B421-A9242C232AB7}">
      <dsp:nvSpPr>
        <dsp:cNvPr id="0" name=""/>
        <dsp:cNvSpPr/>
      </dsp:nvSpPr>
      <dsp:spPr>
        <a:xfrm>
          <a:off x="6044485" y="2836486"/>
          <a:ext cx="2077444" cy="597155"/>
        </a:xfrm>
        <a:prstGeom prst="rect">
          <a:avLst/>
        </a:prstGeom>
        <a:gradFill rotWithShape="0">
          <a:gsLst>
            <a:gs pos="0">
              <a:schemeClr val="accent2">
                <a:hueOff val="-3392975"/>
                <a:satOff val="11185"/>
                <a:lumOff val="11961"/>
                <a:alphaOff val="0"/>
                <a:tint val="98000"/>
                <a:satMod val="110000"/>
                <a:lumMod val="104000"/>
              </a:schemeClr>
            </a:gs>
            <a:gs pos="69000">
              <a:schemeClr val="accent2">
                <a:hueOff val="-3392975"/>
                <a:satOff val="11185"/>
                <a:lumOff val="11961"/>
                <a:alphaOff val="0"/>
                <a:shade val="88000"/>
                <a:satMod val="130000"/>
                <a:lumMod val="92000"/>
              </a:schemeClr>
            </a:gs>
            <a:gs pos="100000">
              <a:schemeClr val="accent2">
                <a:hueOff val="-3392975"/>
                <a:satOff val="11185"/>
                <a:lumOff val="11961"/>
                <a:alphaOff val="0"/>
                <a:shade val="78000"/>
                <a:satMod val="130000"/>
                <a:lumMod val="92000"/>
              </a:schemeClr>
            </a:gs>
          </a:gsLst>
          <a:lin ang="5400000" scaled="0"/>
        </a:gradFill>
        <a:ln w="9525" cap="flat" cmpd="sng" algn="ctr">
          <a:solidFill>
            <a:schemeClr val="accent2">
              <a:hueOff val="-3392975"/>
              <a:satOff val="11185"/>
              <a:lumOff val="11961"/>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t>2020</a:t>
          </a:r>
        </a:p>
      </dsp:txBody>
      <dsp:txXfrm>
        <a:off x="6044485" y="2836486"/>
        <a:ext cx="2077444" cy="597155"/>
      </dsp:txXfrm>
    </dsp:sp>
    <dsp:sp modelId="{E581AB9C-7476-4671-8AAE-20FEEC1B4077}">
      <dsp:nvSpPr>
        <dsp:cNvPr id="0" name=""/>
        <dsp:cNvSpPr/>
      </dsp:nvSpPr>
      <dsp:spPr>
        <a:xfrm>
          <a:off x="6044485" y="3433641"/>
          <a:ext cx="2077444" cy="601633"/>
        </a:xfrm>
        <a:prstGeom prst="rect">
          <a:avLst/>
        </a:prstGeom>
        <a:solidFill>
          <a:schemeClr val="accent2">
            <a:tint val="40000"/>
            <a:alpha val="90000"/>
            <a:hueOff val="-4192819"/>
            <a:satOff val="16804"/>
            <a:lumOff val="2495"/>
            <a:alphaOff val="0"/>
          </a:schemeClr>
        </a:solidFill>
        <a:ln w="9525" cap="flat" cmpd="sng" algn="ctr">
          <a:solidFill>
            <a:schemeClr val="accent2">
              <a:tint val="40000"/>
              <a:alpha val="90000"/>
              <a:hueOff val="-4192819"/>
              <a:satOff val="16804"/>
              <a:lumOff val="249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a:t>Nivel 99%</a:t>
          </a:r>
        </a:p>
      </dsp:txBody>
      <dsp:txXfrm>
        <a:off x="6044485" y="3433641"/>
        <a:ext cx="2077444" cy="601633"/>
      </dsp:txXfrm>
    </dsp:sp>
    <dsp:sp modelId="{BEA5018B-B167-4742-951D-40F465A4DFE4}">
      <dsp:nvSpPr>
        <dsp:cNvPr id="0" name=""/>
        <dsp:cNvSpPr/>
      </dsp:nvSpPr>
      <dsp:spPr>
        <a:xfrm>
          <a:off x="7083207" y="2488145"/>
          <a:ext cx="0" cy="348340"/>
        </a:xfrm>
        <a:prstGeom prst="line">
          <a:avLst/>
        </a:prstGeom>
        <a:noFill/>
        <a:ln w="9525" cap="flat" cmpd="sng" algn="ctr">
          <a:solidFill>
            <a:schemeClr val="accent2">
              <a:hueOff val="-3392975"/>
              <a:satOff val="11185"/>
              <a:lumOff val="11961"/>
              <a:alphaOff val="0"/>
            </a:schemeClr>
          </a:solidFill>
          <a:prstDash val="solid"/>
        </a:ln>
        <a:effectLst/>
      </dsp:spPr>
      <dsp:style>
        <a:lnRef idx="1">
          <a:scrgbClr r="0" g="0" b="0"/>
        </a:lnRef>
        <a:fillRef idx="0">
          <a:scrgbClr r="0" g="0" b="0"/>
        </a:fillRef>
        <a:effectRef idx="0">
          <a:scrgbClr r="0" g="0" b="0"/>
        </a:effectRef>
        <a:fontRef idx="minor"/>
      </dsp:style>
    </dsp:sp>
    <dsp:sp modelId="{5164207E-548E-4EED-B2AF-CD8B6DB67662}">
      <dsp:nvSpPr>
        <dsp:cNvPr id="0" name=""/>
        <dsp:cNvSpPr/>
      </dsp:nvSpPr>
      <dsp:spPr>
        <a:xfrm rot="2700000">
          <a:off x="5864134" y="2449439"/>
          <a:ext cx="77412" cy="77412"/>
        </a:xfrm>
        <a:prstGeom prst="rect">
          <a:avLst/>
        </a:prstGeom>
        <a:gradFill rotWithShape="0">
          <a:gsLst>
            <a:gs pos="0">
              <a:schemeClr val="accent2">
                <a:tint val="96000"/>
                <a:lumMod val="100000"/>
              </a:schemeClr>
            </a:gs>
            <a:gs pos="78000">
              <a:schemeClr val="accent2">
                <a:shade val="94000"/>
                <a:lumMod val="94000"/>
              </a:schemeClr>
            </a:gs>
          </a:gsLst>
          <a:lin ang="5400000" scaled="0"/>
        </a:gradFill>
        <a:ln w="6350">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BA0A89D-B325-4D90-A835-3DCA4F18E820}">
      <dsp:nvSpPr>
        <dsp:cNvPr id="0" name=""/>
        <dsp:cNvSpPr/>
      </dsp:nvSpPr>
      <dsp:spPr>
        <a:xfrm rot="2700000">
          <a:off x="7044501" y="2449439"/>
          <a:ext cx="77412" cy="77412"/>
        </a:xfrm>
        <a:prstGeom prst="rect">
          <a:avLst/>
        </a:prstGeom>
        <a:gradFill rotWithShape="0">
          <a:gsLst>
            <a:gs pos="0">
              <a:schemeClr val="accent2">
                <a:tint val="96000"/>
                <a:lumMod val="100000"/>
              </a:schemeClr>
            </a:gs>
            <a:gs pos="78000">
              <a:schemeClr val="accent2">
                <a:shade val="94000"/>
                <a:lumMod val="94000"/>
              </a:schemeClr>
            </a:gs>
          </a:gsLst>
          <a:lin ang="5400000" scaled="0"/>
        </a:gradFill>
        <a:ln w="6350">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5DB60B-8244-4E85-B24A-2398AFCEE025}" type="datetimeFigureOut">
              <a:rPr lang="en-US" smtClean="0"/>
              <a:t>10/14/2020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55CA6F-6B0B-43D9-B3CD-CE32F1C73A8F}" type="slidenum">
              <a:rPr lang="en-US" smtClean="0"/>
              <a:t>‹#›</a:t>
            </a:fld>
            <a:endParaRPr lang="en-US"/>
          </a:p>
        </p:txBody>
      </p:sp>
    </p:spTree>
    <p:extLst>
      <p:ext uri="{BB962C8B-B14F-4D97-AF65-F5344CB8AC3E}">
        <p14:creationId xmlns:p14="http://schemas.microsoft.com/office/powerpoint/2010/main" val="3566520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0" kern="1200">
              <a:solidFill>
                <a:schemeClr val="tx1"/>
              </a:solidFill>
              <a:effectLst/>
              <a:latin typeface="+mn-lt"/>
              <a:ea typeface="+mn-ea"/>
              <a:cs typeface="+mn-cs"/>
            </a:endParaRPr>
          </a:p>
          <a:p>
            <a:pPr marL="0" indent="0">
              <a:buFont typeface="Arial" panose="020B0604020202020204" pitchFamily="34" charset="0"/>
              <a:buNone/>
            </a:pPr>
            <a:r>
              <a:rPr lang="en-US" sz="1200" b="0" kern="1200">
                <a:solidFill>
                  <a:schemeClr val="tx1"/>
                </a:solidFill>
                <a:effectLst/>
                <a:latin typeface="+mn-lt"/>
                <a:ea typeface="+mn-ea"/>
                <a:cs typeface="+mn-cs"/>
              </a:rPr>
              <a:t>Here are some local resources for mental health, they are 24/7 unless noted otherwise:</a:t>
            </a:r>
          </a:p>
          <a:p>
            <a:pPr marL="171450" lvl="0" indent="-171450">
              <a:buFont typeface="Arial" panose="020B0604020202020204" pitchFamily="34" charset="0"/>
              <a:buChar char="•"/>
            </a:pPr>
            <a:r>
              <a:rPr lang="en-US" sz="1200" b="0" kern="1200">
                <a:solidFill>
                  <a:schemeClr val="tx1"/>
                </a:solidFill>
                <a:effectLst/>
                <a:latin typeface="+mn-lt"/>
                <a:ea typeface="+mn-ea"/>
                <a:cs typeface="+mn-cs"/>
              </a:rPr>
              <a:t>The first number is the general number for mental health services in Santa Clara County</a:t>
            </a:r>
          </a:p>
          <a:p>
            <a:pPr marL="171450" lvl="0" indent="-171450">
              <a:buFont typeface="Arial" panose="020B0604020202020204" pitchFamily="34" charset="0"/>
              <a:buChar char="•"/>
            </a:pPr>
            <a:r>
              <a:rPr lang="en-US" sz="1200" b="0" kern="1200">
                <a:solidFill>
                  <a:schemeClr val="tx1"/>
                </a:solidFill>
                <a:effectLst/>
                <a:latin typeface="+mn-lt"/>
                <a:ea typeface="+mn-ea"/>
                <a:cs typeface="+mn-cs"/>
              </a:rPr>
              <a:t>If you call the 1800 number, there are 5 different options, which you will see on the slide:</a:t>
            </a:r>
          </a:p>
          <a:p>
            <a:pPr marL="171450" lvl="0" indent="-171450">
              <a:buFont typeface="Arial" panose="020B0604020202020204" pitchFamily="34" charset="0"/>
              <a:buChar char="•"/>
            </a:pPr>
            <a:r>
              <a:rPr lang="en-US" sz="1200" b="0" kern="1200">
                <a:solidFill>
                  <a:schemeClr val="tx1"/>
                </a:solidFill>
                <a:effectLst/>
                <a:latin typeface="+mn-lt"/>
                <a:ea typeface="+mn-ea"/>
                <a:cs typeface="+mn-cs"/>
              </a:rPr>
              <a:t>Adult mobile crisis and youth mobile crisis, they will send a team of clinicians to go to your home or school to respond</a:t>
            </a:r>
          </a:p>
          <a:p>
            <a:pPr marL="171450" lvl="0" indent="-171450">
              <a:buFont typeface="Arial" panose="020B0604020202020204" pitchFamily="34" charset="0"/>
              <a:buChar char="•"/>
            </a:pPr>
            <a:r>
              <a:rPr lang="en-US" sz="1200" b="0" kern="1200">
                <a:solidFill>
                  <a:schemeClr val="tx1"/>
                </a:solidFill>
                <a:effectLst/>
                <a:latin typeface="+mn-lt"/>
                <a:ea typeface="+mn-ea"/>
                <a:cs typeface="+mn-cs"/>
              </a:rPr>
              <a:t>Mental health urgent care, please call before you go in, they have moved locations</a:t>
            </a:r>
          </a:p>
          <a:p>
            <a:pPr marL="171450" lvl="0" indent="-171450">
              <a:buFont typeface="Arial" panose="020B0604020202020204" pitchFamily="34" charset="0"/>
              <a:buChar char="•"/>
            </a:pPr>
            <a:r>
              <a:rPr lang="en-US" sz="1200" b="0" kern="1200">
                <a:solidFill>
                  <a:schemeClr val="tx1"/>
                </a:solidFill>
                <a:effectLst/>
                <a:latin typeface="+mn-lt"/>
                <a:ea typeface="+mn-ea"/>
                <a:cs typeface="+mn-cs"/>
              </a:rPr>
              <a:t>You can also call the Call Center to get a general referral for mental health services (options 4 and 5)</a:t>
            </a:r>
          </a:p>
          <a:p>
            <a:pPr marL="171450" lvl="0" indent="-171450">
              <a:buFont typeface="Arial" panose="020B0604020202020204" pitchFamily="34" charset="0"/>
              <a:buChar char="•"/>
            </a:pPr>
            <a:r>
              <a:rPr lang="en-US" sz="1200" b="0" kern="1200">
                <a:solidFill>
                  <a:schemeClr val="tx1"/>
                </a:solidFill>
                <a:effectLst/>
                <a:latin typeface="+mn-lt"/>
                <a:ea typeface="+mn-ea"/>
                <a:cs typeface="+mn-cs"/>
              </a:rPr>
              <a:t>Suicide and crisis hotline has a direct number (or you can access by calling the Call Center and pressing 1)</a:t>
            </a:r>
          </a:p>
          <a:p>
            <a:pPr marL="171450" lvl="0" indent="-171450">
              <a:buFont typeface="Arial" panose="020B0604020202020204" pitchFamily="34" charset="0"/>
              <a:buChar char="•"/>
            </a:pPr>
            <a:r>
              <a:rPr lang="en-US" sz="1200" b="0" kern="1200">
                <a:solidFill>
                  <a:schemeClr val="tx1"/>
                </a:solidFill>
                <a:effectLst/>
                <a:latin typeface="+mn-lt"/>
                <a:ea typeface="+mn-ea"/>
                <a:cs typeface="+mn-cs"/>
              </a:rPr>
              <a:t>Crisis Text Line, English only right now, crisis counselor has the conversation over text, popular with young people</a:t>
            </a:r>
          </a:p>
          <a:p>
            <a:pPr marL="171450" lvl="0" indent="-171450">
              <a:buFont typeface="Arial" panose="020B0604020202020204" pitchFamily="34" charset="0"/>
              <a:buChar char="•"/>
            </a:pPr>
            <a:r>
              <a:rPr lang="en-US" sz="1200" b="0" kern="1200">
                <a:solidFill>
                  <a:schemeClr val="tx1"/>
                </a:solidFill>
                <a:effectLst/>
                <a:latin typeface="+mn-lt"/>
                <a:ea typeface="+mn-ea"/>
                <a:cs typeface="+mn-cs"/>
              </a:rPr>
              <a:t>Various hotlines to report domestic violence, neglect and elder or child abuse</a:t>
            </a:r>
          </a:p>
          <a:p>
            <a:pPr marL="171450" lvl="0" indent="-171450">
              <a:buFont typeface="Arial" panose="020B0604020202020204" pitchFamily="34" charset="0"/>
              <a:buChar char="•"/>
            </a:pPr>
            <a:r>
              <a:rPr lang="en-US" sz="1200" b="0" kern="1200">
                <a:solidFill>
                  <a:schemeClr val="tx1"/>
                </a:solidFill>
                <a:effectLst/>
                <a:latin typeface="+mn-lt"/>
                <a:ea typeface="+mn-ea"/>
                <a:cs typeface="+mn-cs"/>
              </a:rPr>
              <a:t>For Emergencies, if someone is in physical danger, we recommend calling 911 and asking for a crisis intervention trained officer, they will have more training in mental health (40 hours of mental health crisis response training) </a:t>
            </a:r>
          </a:p>
          <a:p>
            <a:pPr marL="171450" lvl="0" indent="-171450">
              <a:buFont typeface="Arial" panose="020B0604020202020204" pitchFamily="34" charset="0"/>
              <a:buChar char="•"/>
            </a:pPr>
            <a:r>
              <a:rPr lang="en-US" sz="1200" b="0" kern="1200">
                <a:solidFill>
                  <a:schemeClr val="tx1"/>
                </a:solidFill>
                <a:effectLst/>
                <a:latin typeface="+mn-lt"/>
                <a:ea typeface="+mn-ea"/>
                <a:cs typeface="+mn-cs"/>
              </a:rPr>
              <a:t>Behavioral health department website has a lot of resources and information</a:t>
            </a:r>
          </a:p>
          <a:p>
            <a:pPr marL="171450" lvl="0" indent="-171450">
              <a:buFont typeface="Arial" panose="020B0604020202020204" pitchFamily="34" charset="0"/>
              <a:buChar char="•"/>
            </a:pPr>
            <a:r>
              <a:rPr lang="en-US" sz="1200" b="0" kern="1200">
                <a:solidFill>
                  <a:schemeClr val="tx1"/>
                </a:solidFill>
                <a:effectLst/>
                <a:latin typeface="+mn-lt"/>
                <a:ea typeface="+mn-ea"/>
                <a:cs typeface="+mn-cs"/>
              </a:rPr>
              <a:t>Public health department website has a lot of information about COVID-19</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7EAABC-D80F-E44F-A3C2-E6D2F33D73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4275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defTabSz="914400"/>
            <a:r>
              <a:rPr lang="en-US" sz="1200" dirty="0" err="1"/>
              <a:t>Dónde</a:t>
            </a:r>
            <a:r>
              <a:rPr lang="en-US" sz="1200" dirty="0"/>
              <a:t> </a:t>
            </a:r>
            <a:r>
              <a:rPr lang="en-US" sz="1200" dirty="0" err="1"/>
              <a:t>estamos</a:t>
            </a:r>
            <a:r>
              <a:rPr lang="en-US" sz="1200" dirty="0"/>
              <a:t>; Con </a:t>
            </a:r>
            <a:r>
              <a:rPr lang="en-US" sz="1200" dirty="0" err="1"/>
              <a:t>quién</a:t>
            </a:r>
            <a:r>
              <a:rPr lang="en-US" sz="1200" dirty="0"/>
              <a:t> </a:t>
            </a:r>
            <a:r>
              <a:rPr lang="en-US" sz="1200" dirty="0" err="1"/>
              <a:t>estamos</a:t>
            </a:r>
            <a:r>
              <a:rPr lang="en-US" sz="1200" dirty="0"/>
              <a:t> </a:t>
            </a:r>
          </a:p>
          <a:p>
            <a:pPr marL="685800" lvl="1" indent="-228600" defTabSz="914400"/>
            <a:r>
              <a:rPr lang="en-US" sz="1200" dirty="0"/>
              <a:t>Lo que </a:t>
            </a:r>
            <a:r>
              <a:rPr lang="en-US" sz="1200" dirty="0" err="1"/>
              <a:t>estamos</a:t>
            </a:r>
            <a:r>
              <a:rPr lang="en-US" sz="1200" dirty="0"/>
              <a:t> </a:t>
            </a:r>
            <a:r>
              <a:rPr lang="en-US" sz="1200" dirty="0" err="1"/>
              <a:t>haciendo</a:t>
            </a:r>
            <a:r>
              <a:rPr lang="en-US" sz="1200" dirty="0"/>
              <a:t>; </a:t>
            </a:r>
            <a:r>
              <a:rPr lang="en-US" sz="1200" dirty="0" err="1"/>
              <a:t>Cuándo</a:t>
            </a:r>
            <a:r>
              <a:rPr lang="en-US" sz="1200" dirty="0"/>
              <a:t> </a:t>
            </a:r>
            <a:r>
              <a:rPr lang="en-US" sz="1200" dirty="0" err="1"/>
              <a:t>vamos</a:t>
            </a:r>
            <a:r>
              <a:rPr lang="en-US" sz="1200" dirty="0"/>
              <a:t> a </a:t>
            </a:r>
            <a:r>
              <a:rPr lang="en-US" sz="1200" dirty="0" err="1"/>
              <a:t>volver</a:t>
            </a:r>
            <a:r>
              <a:rPr lang="en-US" sz="1200" dirty="0"/>
              <a:t> a  casa</a:t>
            </a:r>
          </a:p>
          <a:p>
            <a:pPr lvl="1" indent="-228600" defTabSz="914400"/>
            <a:r>
              <a:rPr lang="en-US" sz="1200" dirty="0" err="1"/>
              <a:t>Mantenga</a:t>
            </a:r>
            <a:r>
              <a:rPr lang="en-US" sz="1200" dirty="0"/>
              <a:t> las </a:t>
            </a:r>
            <a:r>
              <a:rPr lang="en-US" sz="1200" dirty="0" err="1"/>
              <a:t>computadoras</a:t>
            </a:r>
            <a:r>
              <a:rPr lang="en-US" sz="1200" dirty="0"/>
              <a:t> </a:t>
            </a:r>
            <a:r>
              <a:rPr lang="en-US" sz="1200" dirty="0" err="1"/>
              <a:t>en</a:t>
            </a:r>
            <a:r>
              <a:rPr lang="en-US" sz="1200" dirty="0"/>
              <a:t> </a:t>
            </a:r>
            <a:r>
              <a:rPr lang="en-US" sz="1200" dirty="0" err="1"/>
              <a:t>áreas</a:t>
            </a:r>
            <a:r>
              <a:rPr lang="en-US" sz="1200" dirty="0"/>
              <a:t> </a:t>
            </a:r>
            <a:r>
              <a:rPr lang="en-US" sz="1200" dirty="0" err="1"/>
              <a:t>comunes</a:t>
            </a:r>
            <a:r>
              <a:rPr lang="en-US" sz="1200" dirty="0"/>
              <a:t> de la casa.</a:t>
            </a:r>
          </a:p>
          <a:p>
            <a:pPr lvl="1" indent="-228600" defTabSz="914400"/>
            <a:r>
              <a:rPr lang="en-US" sz="1200" dirty="0"/>
              <a:t>Los padres </a:t>
            </a:r>
            <a:r>
              <a:rPr lang="en-US" sz="1200" dirty="0" err="1"/>
              <a:t>deben</a:t>
            </a:r>
            <a:r>
              <a:rPr lang="en-US" sz="1200" dirty="0"/>
              <a:t> saber las </a:t>
            </a:r>
            <a:r>
              <a:rPr lang="en-US" sz="1200" dirty="0" err="1"/>
              <a:t>contraseñas</a:t>
            </a:r>
            <a:r>
              <a:rPr lang="en-US" sz="1200" dirty="0"/>
              <a:t> de </a:t>
            </a:r>
            <a:r>
              <a:rPr lang="en-US" sz="1200" dirty="0" err="1"/>
              <a:t>todos</a:t>
            </a:r>
            <a:r>
              <a:rPr lang="en-US" sz="1200" dirty="0"/>
              <a:t> los </a:t>
            </a:r>
            <a:r>
              <a:rPr lang="en-US" sz="1200" dirty="0" err="1"/>
              <a:t>equipos</a:t>
            </a:r>
            <a:r>
              <a:rPr lang="en-US" sz="1200" dirty="0"/>
              <a:t> </a:t>
            </a:r>
            <a:r>
              <a:rPr lang="en-US" sz="1200" dirty="0" err="1"/>
              <a:t>electrónicos</a:t>
            </a:r>
            <a:r>
              <a:rPr lang="en-US" sz="1200" dirty="0"/>
              <a:t>. </a:t>
            </a:r>
          </a:p>
          <a:p>
            <a:pPr lvl="1" indent="-228600" defTabSz="914400"/>
            <a:r>
              <a:rPr lang="en-US" sz="1200" dirty="0"/>
              <a:t>Informe al </a:t>
            </a:r>
            <a:r>
              <a:rPr lang="en-US" sz="1200" dirty="0" err="1"/>
              <a:t>joven</a:t>
            </a:r>
            <a:r>
              <a:rPr lang="en-US" sz="1200" dirty="0"/>
              <a:t> de que </a:t>
            </a:r>
            <a:r>
              <a:rPr lang="en-US" sz="1200" dirty="0" err="1"/>
              <a:t>mirará</a:t>
            </a:r>
            <a:r>
              <a:rPr lang="en-US" sz="1200" dirty="0"/>
              <a:t> sus </a:t>
            </a:r>
            <a:r>
              <a:rPr lang="en-US" sz="1200" dirty="0" err="1"/>
              <a:t>páginas</a:t>
            </a:r>
            <a:r>
              <a:rPr lang="en-US" sz="1200" dirty="0"/>
              <a:t> de Internet.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err="1"/>
              <a:t>Hable</a:t>
            </a:r>
            <a:r>
              <a:rPr lang="en-US" sz="1200" dirty="0"/>
              <a:t> con los padres de los amigos de sus </a:t>
            </a:r>
            <a:r>
              <a:rPr lang="en-US" sz="1200" dirty="0" err="1"/>
              <a:t>hijos</a:t>
            </a:r>
            <a:r>
              <a:rPr lang="en-US" sz="1200" dirty="0"/>
              <a:t>.</a:t>
            </a:r>
          </a:p>
          <a:p>
            <a:endParaRPr lang="en-US" dirty="0"/>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BC7EAABC-D80F-E44F-A3C2-E6D2F33D73C4}" type="slidenum">
              <a:rPr lang="en-US" smtClean="0"/>
              <a:t>25</a:t>
            </a:fld>
            <a:endParaRPr lang="en-US" dirty="0"/>
          </a:p>
        </p:txBody>
      </p:sp>
    </p:spTree>
    <p:extLst>
      <p:ext uri="{BB962C8B-B14F-4D97-AF65-F5344CB8AC3E}">
        <p14:creationId xmlns:p14="http://schemas.microsoft.com/office/powerpoint/2010/main" val="972573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ECE985-DE50-40AA-92D0-20A909B30DE1}" type="datetimeFigureOut">
              <a:rPr lang="en-US" smtClean="0"/>
              <a:t>10/14/2020</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29E95BB9-0239-4CDF-93CF-170FC5817447}"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45831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ECE985-DE50-40AA-92D0-20A909B30DE1}"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95BB9-0239-4CDF-93CF-170FC5817447}"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2414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ECE985-DE50-40AA-92D0-20A909B30DE1}"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95BB9-0239-4CDF-93CF-170FC5817447}"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3503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12192000" cy="250582"/>
          </a:xfrm>
          <a:prstGeom prst="rect">
            <a:avLst/>
          </a:prstGeom>
          <a:solidFill>
            <a:srgbClr val="2DA99C">
              <a:alpha val="9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003D78"/>
              </a:solidFill>
            </a:endParaRPr>
          </a:p>
        </p:txBody>
      </p:sp>
      <p:sp>
        <p:nvSpPr>
          <p:cNvPr id="8" name="Text Placeholder 17"/>
          <p:cNvSpPr>
            <a:spLocks noGrp="1"/>
          </p:cNvSpPr>
          <p:nvPr>
            <p:ph type="body" sz="quarter" idx="10" hasCustomPrompt="1"/>
          </p:nvPr>
        </p:nvSpPr>
        <p:spPr>
          <a:xfrm>
            <a:off x="458276" y="947852"/>
            <a:ext cx="10414000" cy="361228"/>
          </a:xfrm>
          <a:prstGeom prst="rect">
            <a:avLst/>
          </a:prstGeom>
          <a:noFill/>
        </p:spPr>
        <p:txBody>
          <a:bodyPr vert="horz"/>
          <a:lstStyle>
            <a:lvl1pPr marL="0" indent="0">
              <a:buNone/>
              <a:defRPr sz="1600" b="0" i="0">
                <a:solidFill>
                  <a:srgbClr val="7D8A8B"/>
                </a:solidFill>
                <a:latin typeface="Grotesque MT Lt"/>
                <a:cs typeface="Grotesque MT Lt"/>
              </a:defRPr>
            </a:lvl1pPr>
          </a:lstStyle>
          <a:p>
            <a:pPr lvl="0"/>
            <a:r>
              <a:rPr lang="en-US" dirty="0"/>
              <a:t>Click to edit master text styles</a:t>
            </a:r>
          </a:p>
        </p:txBody>
      </p:sp>
      <p:sp>
        <p:nvSpPr>
          <p:cNvPr id="9" name="Title 6"/>
          <p:cNvSpPr>
            <a:spLocks noGrp="1"/>
          </p:cNvSpPr>
          <p:nvPr>
            <p:ph type="title"/>
          </p:nvPr>
        </p:nvSpPr>
        <p:spPr>
          <a:xfrm>
            <a:off x="458276" y="530340"/>
            <a:ext cx="10972800" cy="417513"/>
          </a:xfrm>
          <a:prstGeom prst="rect">
            <a:avLst/>
          </a:prstGeom>
        </p:spPr>
        <p:txBody>
          <a:bodyPr vert="horz"/>
          <a:lstStyle>
            <a:lvl1pPr algn="l">
              <a:defRPr sz="2000" b="1" i="0" cap="all">
                <a:solidFill>
                  <a:srgbClr val="003D78"/>
                </a:solidFill>
                <a:latin typeface="Grotesque MT"/>
                <a:cs typeface="Grotesque MT"/>
              </a:defRPr>
            </a:lvl1pPr>
          </a:lstStyle>
          <a:p>
            <a:r>
              <a:rPr lang="en-US" dirty="0"/>
              <a:t>Click to edit Master title style</a:t>
            </a:r>
          </a:p>
        </p:txBody>
      </p:sp>
      <p:pic>
        <p:nvPicPr>
          <p:cNvPr id="11" name="Picture 10" descr="SCV_BHS_4C.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87677" y="6192373"/>
            <a:ext cx="2470888" cy="359521"/>
          </a:xfrm>
          <a:prstGeom prst="rect">
            <a:avLst/>
          </a:prstGeom>
        </p:spPr>
      </p:pic>
      <p:sp>
        <p:nvSpPr>
          <p:cNvPr id="13" name="Slide Number Placeholder 3"/>
          <p:cNvSpPr>
            <a:spLocks noGrp="1"/>
          </p:cNvSpPr>
          <p:nvPr>
            <p:ph type="sldNum" sz="quarter" idx="4"/>
          </p:nvPr>
        </p:nvSpPr>
        <p:spPr>
          <a:xfrm>
            <a:off x="458276" y="6357249"/>
            <a:ext cx="867293" cy="194644"/>
          </a:xfrm>
          <a:prstGeom prst="rect">
            <a:avLst/>
          </a:prstGeom>
        </p:spPr>
        <p:txBody>
          <a:bodyPr/>
          <a:lstStyle>
            <a:lvl1pPr algn="l">
              <a:defRPr sz="1100">
                <a:solidFill>
                  <a:schemeClr val="accent6">
                    <a:lumMod val="50000"/>
                  </a:schemeClr>
                </a:solidFill>
                <a:latin typeface="Segoe UI"/>
                <a:cs typeface="Segoe UI"/>
              </a:defRPr>
            </a:lvl1pPr>
          </a:lstStyle>
          <a:p>
            <a:fld id="{28B51358-CE0E-9945-9CC5-94791B0336D7}" type="slidenum">
              <a:rPr lang="en-US" sz="900" smtClean="0"/>
              <a:pPr/>
              <a:t>‹#›</a:t>
            </a:fld>
            <a:endParaRPr lang="en-US" sz="900" dirty="0"/>
          </a:p>
        </p:txBody>
      </p:sp>
    </p:spTree>
    <p:extLst>
      <p:ext uri="{BB962C8B-B14F-4D97-AF65-F5344CB8AC3E}">
        <p14:creationId xmlns:p14="http://schemas.microsoft.com/office/powerpoint/2010/main" val="2566164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ECE985-DE50-40AA-92D0-20A909B30DE1}"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95BB9-0239-4CDF-93CF-170FC5817447}"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8889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ECE985-DE50-40AA-92D0-20A909B30DE1}"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95BB9-0239-4CDF-93CF-170FC5817447}"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58160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ECE985-DE50-40AA-92D0-20A909B30DE1}"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E95BB9-0239-4CDF-93CF-170FC5817447}"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68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ECE985-DE50-40AA-92D0-20A909B30DE1}" type="datetimeFigureOut">
              <a:rPr lang="en-US" smtClean="0"/>
              <a:t>10/14/2020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E95BB9-0239-4CDF-93CF-170FC5817447}"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70536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ECE985-DE50-40AA-92D0-20A909B30DE1}" type="datetimeFigureOut">
              <a:rPr lang="en-US" smtClean="0"/>
              <a:t>10/14/2020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E95BB9-0239-4CDF-93CF-170FC5817447}"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39485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ECE985-DE50-40AA-92D0-20A909B30DE1}" type="datetimeFigureOut">
              <a:rPr lang="en-US" smtClean="0"/>
              <a:t>10/14/2020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E95BB9-0239-4CDF-93CF-170FC5817447}" type="slidenum">
              <a:rPr lang="en-US" smtClean="0"/>
              <a:t>‹#›</a:t>
            </a:fld>
            <a:endParaRPr lang="en-US"/>
          </a:p>
        </p:txBody>
      </p:sp>
    </p:spTree>
    <p:extLst>
      <p:ext uri="{BB962C8B-B14F-4D97-AF65-F5344CB8AC3E}">
        <p14:creationId xmlns:p14="http://schemas.microsoft.com/office/powerpoint/2010/main" val="3966077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ECE985-DE50-40AA-92D0-20A909B30DE1}"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E95BB9-0239-4CDF-93CF-170FC5817447}"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35419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FFECE985-DE50-40AA-92D0-20A909B30DE1}" type="datetimeFigureOut">
              <a:rPr lang="en-US" smtClean="0"/>
              <a:t>10/14/2020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29E95BB9-0239-4CDF-93CF-170FC5817447}"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64646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FECE985-DE50-40AA-92D0-20A909B30DE1}" type="datetimeFigureOut">
              <a:rPr lang="en-US" smtClean="0"/>
              <a:t>10/14/2020</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29E95BB9-0239-4CDF-93CF-170FC5817447}"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608260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hyperlink" Target="http://www.sccbhd.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www.sccphd.org/coronaviru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ecmpostreview.com/wp-content/uploads/2012/03/weed.jpg" TargetMode="Externa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google.com/url?q=http://phys.org/news/2013-06-ties-culture-latino-teens-violence.html&amp;sa=U&amp;ei=NeRGU5LlFJPwyAGXh4HYAQ&amp;ved=0CEQQ9QEwCw&amp;usg=AFQjCNGvgStMwkxvZF7B5_h7lzv6UNuFKA" TargetMode="Externa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pixabay.com/photos/youth-active-jump-happy-sunrise-570881/" TargetMode="External"/><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mailto:Guadalupe.ramirez@hhs.sccgov.org" TargetMode="External"/><Relationship Id="rId2" Type="http://schemas.openxmlformats.org/officeDocument/2006/relationships/hyperlink" Target="mailto:Isaac.gutierrez@hhs.sccgov.org"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sccgov.org/sites/bhd/Pages/home.aspx" TargetMode="External"/><Relationship Id="rId2" Type="http://schemas.openxmlformats.org/officeDocument/2006/relationships/hyperlink" Target="https://www.samhsa.gov/coronaviru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3" name="Rectangle 8">
            <a:extLst>
              <a:ext uri="{FF2B5EF4-FFF2-40B4-BE49-F238E27FC236}">
                <a16:creationId xmlns:a16="http://schemas.microsoft.com/office/drawing/2014/main" id="{EEA869E1-F851-4A52-92F5-77E592B76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4" name="Picture 10">
            <a:extLst>
              <a:ext uri="{FF2B5EF4-FFF2-40B4-BE49-F238E27FC236}">
                <a16:creationId xmlns:a16="http://schemas.microsoft.com/office/drawing/2014/main" id="{B083AD55-8296-44BD-8E14-DD2DDBC351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5" name="Straight Connector 12">
            <a:extLst>
              <a:ext uri="{FF2B5EF4-FFF2-40B4-BE49-F238E27FC236}">
                <a16:creationId xmlns:a16="http://schemas.microsoft.com/office/drawing/2014/main" id="{2BF46B26-15FC-4C5A-94FA-AE9ED64B5C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14">
            <a:extLst>
              <a:ext uri="{FF2B5EF4-FFF2-40B4-BE49-F238E27FC236}">
                <a16:creationId xmlns:a16="http://schemas.microsoft.com/office/drawing/2014/main" id="{912F6065-5345-44BD-B66E-5487CCD7A9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7" name="Rectangle 16">
            <a:extLst>
              <a:ext uri="{FF2B5EF4-FFF2-40B4-BE49-F238E27FC236}">
                <a16:creationId xmlns:a16="http://schemas.microsoft.com/office/drawing/2014/main" id="{279E1FA4-890B-4B99-B1AD-AA4B78666B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18">
            <a:extLst>
              <a:ext uri="{FF2B5EF4-FFF2-40B4-BE49-F238E27FC236}">
                <a16:creationId xmlns:a16="http://schemas.microsoft.com/office/drawing/2014/main" id="{BBEE58B7-C53C-4E7B-A78E-2C44E3E05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2111A359-E59E-4650-A756-F419EDD33B0C}"/>
              </a:ext>
            </a:extLst>
          </p:cNvPr>
          <p:cNvSpPr>
            <a:spLocks noGrp="1"/>
          </p:cNvSpPr>
          <p:nvPr>
            <p:ph type="title"/>
          </p:nvPr>
        </p:nvSpPr>
        <p:spPr>
          <a:xfrm>
            <a:off x="1776424" y="4460798"/>
            <a:ext cx="8637073" cy="558063"/>
          </a:xfrm>
        </p:spPr>
        <p:txBody>
          <a:bodyPr vert="horz" lIns="91440" tIns="45720" rIns="91440" bIns="0" rtlCol="0" anchor="b">
            <a:normAutofit fontScale="90000"/>
          </a:bodyPr>
          <a:lstStyle/>
          <a:p>
            <a:r>
              <a:rPr lang="en-US" sz="1600" b="1" dirty="0" err="1"/>
              <a:t>Condado</a:t>
            </a:r>
            <a:r>
              <a:rPr lang="en-US" sz="1600" b="1"/>
              <a:t> of Santa Clara 			</a:t>
            </a:r>
            <a:br>
              <a:rPr lang="en-US" sz="1600" b="1"/>
            </a:br>
            <a:r>
              <a:rPr lang="en-US" sz="1600" b="1" err="1"/>
              <a:t>Departamento</a:t>
            </a:r>
            <a:r>
              <a:rPr lang="en-US" sz="1600" b="1"/>
              <a:t> de </a:t>
            </a:r>
            <a:r>
              <a:rPr lang="en-US" sz="1600" b="1" err="1"/>
              <a:t>salud</a:t>
            </a:r>
            <a:r>
              <a:rPr lang="en-US" sz="1600" b="1"/>
              <a:t> mental </a:t>
            </a:r>
            <a:br>
              <a:rPr lang="en-US" sz="1200"/>
            </a:br>
            <a:endParaRPr lang="en-US" sz="1200"/>
          </a:p>
        </p:txBody>
      </p:sp>
      <p:grpSp>
        <p:nvGrpSpPr>
          <p:cNvPr id="39" name="Group 20">
            <a:extLst>
              <a:ext uri="{FF2B5EF4-FFF2-40B4-BE49-F238E27FC236}">
                <a16:creationId xmlns:a16="http://schemas.microsoft.com/office/drawing/2014/main" id="{B4BA1F0E-270C-4AB7-809E-DBD5AB8966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64906" y="323838"/>
            <a:ext cx="8661501" cy="3652791"/>
            <a:chOff x="7773058" y="600024"/>
            <a:chExt cx="3630912" cy="5222486"/>
          </a:xfrm>
        </p:grpSpPr>
        <p:sp>
          <p:nvSpPr>
            <p:cNvPr id="22" name="Rectangle 21">
              <a:extLst>
                <a:ext uri="{FF2B5EF4-FFF2-40B4-BE49-F238E27FC236}">
                  <a16:creationId xmlns:a16="http://schemas.microsoft.com/office/drawing/2014/main" id="{F753DA19-3231-4BF9-80B9-6200D2367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3058" y="600024"/>
              <a:ext cx="3630912" cy="5222486"/>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22">
              <a:extLst>
                <a:ext uri="{FF2B5EF4-FFF2-40B4-BE49-F238E27FC236}">
                  <a16:creationId xmlns:a16="http://schemas.microsoft.com/office/drawing/2014/main" id="{241F8506-51A0-4CD0-889F-826E9E6782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04482" y="1062693"/>
              <a:ext cx="3367301" cy="429234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1" name="Rectangle 24">
            <a:extLst>
              <a:ext uri="{FF2B5EF4-FFF2-40B4-BE49-F238E27FC236}">
                <a16:creationId xmlns:a16="http://schemas.microsoft.com/office/drawing/2014/main" id="{29BCA0E2-0826-4688-8066-477F24371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4322" y="822145"/>
            <a:ext cx="7702878" cy="2662923"/>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83AAA16-D452-4E23-B008-CAC667443155}"/>
              </a:ext>
            </a:extLst>
          </p:cNvPr>
          <p:cNvPicPr>
            <a:picLocks noChangeAspect="1"/>
          </p:cNvPicPr>
          <p:nvPr/>
        </p:nvPicPr>
        <p:blipFill>
          <a:blip r:embed="rId3"/>
          <a:stretch>
            <a:fillRect/>
          </a:stretch>
        </p:blipFill>
        <p:spPr>
          <a:xfrm>
            <a:off x="2546706" y="963739"/>
            <a:ext cx="3323454" cy="2369223"/>
          </a:xfrm>
          <a:prstGeom prst="rect">
            <a:avLst/>
          </a:prstGeom>
        </p:spPr>
      </p:pic>
      <p:pic>
        <p:nvPicPr>
          <p:cNvPr id="3" name="Picture 2">
            <a:extLst>
              <a:ext uri="{FF2B5EF4-FFF2-40B4-BE49-F238E27FC236}">
                <a16:creationId xmlns:a16="http://schemas.microsoft.com/office/drawing/2014/main" id="{0394342F-06F7-4EC1-837F-6FE65044AC82}"/>
              </a:ext>
            </a:extLst>
          </p:cNvPr>
          <p:cNvPicPr>
            <a:picLocks noChangeAspect="1"/>
          </p:cNvPicPr>
          <p:nvPr/>
        </p:nvPicPr>
        <p:blipFill>
          <a:blip r:embed="rId4"/>
          <a:stretch>
            <a:fillRect/>
          </a:stretch>
        </p:blipFill>
        <p:spPr>
          <a:xfrm>
            <a:off x="6172121" y="1811741"/>
            <a:ext cx="3599926" cy="673219"/>
          </a:xfrm>
          <a:prstGeom prst="rect">
            <a:avLst/>
          </a:prstGeom>
        </p:spPr>
      </p:pic>
      <p:cxnSp>
        <p:nvCxnSpPr>
          <p:cNvPr id="42" name="Straight Connector 26">
            <a:extLst>
              <a:ext uri="{FF2B5EF4-FFF2-40B4-BE49-F238E27FC236}">
                <a16:creationId xmlns:a16="http://schemas.microsoft.com/office/drawing/2014/main" id="{4C3F4B1E-3EAB-415B-825A-464AAF1D75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76728" y="5027185"/>
            <a:ext cx="864301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3" name="Picture 28">
            <a:extLst>
              <a:ext uri="{FF2B5EF4-FFF2-40B4-BE49-F238E27FC236}">
                <a16:creationId xmlns:a16="http://schemas.microsoft.com/office/drawing/2014/main" id="{6B708961-E777-4956-A983-78A4F532F4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4" name="Straight Connector 30">
            <a:extLst>
              <a:ext uri="{FF2B5EF4-FFF2-40B4-BE49-F238E27FC236}">
                <a16:creationId xmlns:a16="http://schemas.microsoft.com/office/drawing/2014/main" id="{59D3B50E-372C-47D8-BC90-104318AD8B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4365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399554" y="1103067"/>
            <a:ext cx="6004736" cy="370848"/>
          </a:xfrm>
        </p:spPr>
        <p:txBody>
          <a:bodyPr>
            <a:noAutofit/>
          </a:bodyPr>
          <a:lstStyle/>
          <a:p>
            <a:r>
              <a:rPr lang="es-ES" sz="2800" b="1">
                <a:effectLst/>
                <a:latin typeface="Segoe UI Web (West European)"/>
              </a:rPr>
              <a:t>Recursos de Salud Mental</a:t>
            </a:r>
            <a:endParaRPr lang="en-US" sz="2800" b="1">
              <a:latin typeface="Grotesque MT Lt"/>
            </a:endParaRPr>
          </a:p>
        </p:txBody>
      </p:sp>
      <p:sp>
        <p:nvSpPr>
          <p:cNvPr id="10" name="TextBox 9"/>
          <p:cNvSpPr txBox="1"/>
          <p:nvPr/>
        </p:nvSpPr>
        <p:spPr>
          <a:xfrm>
            <a:off x="5815014" y="4857750"/>
            <a:ext cx="184731" cy="300082"/>
          </a:xfrm>
          <a:prstGeom prst="rect">
            <a:avLst/>
          </a:prstGeom>
          <a:noFill/>
        </p:spPr>
        <p:txBody>
          <a:bodyPr wrap="none" rtlCol="0">
            <a:spAutoFit/>
          </a:bodyPr>
          <a:lstStyle/>
          <a:p>
            <a:pPr defTabSz="685800">
              <a:defRPr/>
            </a:pPr>
            <a:endParaRPr lang="en-US" sz="1350">
              <a:solidFill>
                <a:prstClr val="black"/>
              </a:solidFill>
              <a:latin typeface="Calibri" panose="020F0502020204030204"/>
            </a:endParaRPr>
          </a:p>
        </p:txBody>
      </p:sp>
      <p:graphicFrame>
        <p:nvGraphicFramePr>
          <p:cNvPr id="5" name="Table 4">
            <a:extLst>
              <a:ext uri="{FF2B5EF4-FFF2-40B4-BE49-F238E27FC236}">
                <a16:creationId xmlns:a16="http://schemas.microsoft.com/office/drawing/2014/main" id="{65B5EDC0-9FCF-4BD4-BF08-4CB9C6D4325D}"/>
              </a:ext>
            </a:extLst>
          </p:cNvPr>
          <p:cNvGraphicFramePr>
            <a:graphicFrameLocks noGrp="1"/>
          </p:cNvGraphicFramePr>
          <p:nvPr>
            <p:extLst>
              <p:ext uri="{D42A27DB-BD31-4B8C-83A1-F6EECF244321}">
                <p14:modId xmlns:p14="http://schemas.microsoft.com/office/powerpoint/2010/main" val="419266782"/>
              </p:ext>
            </p:extLst>
          </p:nvPr>
        </p:nvGraphicFramePr>
        <p:xfrm>
          <a:off x="1790121" y="1704975"/>
          <a:ext cx="8431830" cy="4629150"/>
        </p:xfrm>
        <a:graphic>
          <a:graphicData uri="http://schemas.openxmlformats.org/drawingml/2006/table">
            <a:tbl>
              <a:tblPr firstRow="1" bandRow="1">
                <a:tableStyleId>{5C22544A-7EE6-4342-B048-85BDC9FD1C3A}</a:tableStyleId>
              </a:tblPr>
              <a:tblGrid>
                <a:gridCol w="3786505">
                  <a:extLst>
                    <a:ext uri="{9D8B030D-6E8A-4147-A177-3AD203B41FA5}">
                      <a16:colId xmlns:a16="http://schemas.microsoft.com/office/drawing/2014/main" val="4077787455"/>
                    </a:ext>
                  </a:extLst>
                </a:gridCol>
                <a:gridCol w="4645325">
                  <a:extLst>
                    <a:ext uri="{9D8B030D-6E8A-4147-A177-3AD203B41FA5}">
                      <a16:colId xmlns:a16="http://schemas.microsoft.com/office/drawing/2014/main" val="1456609526"/>
                    </a:ext>
                  </a:extLst>
                </a:gridCol>
              </a:tblGrid>
              <a:tr h="266170">
                <a:tc>
                  <a:txBody>
                    <a:bodyPr/>
                    <a:lstStyle/>
                    <a:p>
                      <a:endParaRPr lang="en-US" sz="1400"/>
                    </a:p>
                  </a:txBody>
                  <a:tcPr marL="68580" marR="68580" marT="34290" marB="34290"/>
                </a:tc>
                <a:tc>
                  <a:txBody>
                    <a:bodyPr/>
                    <a:lstStyle/>
                    <a:p>
                      <a:r>
                        <a:rPr lang="en-US" sz="1400"/>
                        <a:t>Santa Clara County</a:t>
                      </a:r>
                    </a:p>
                  </a:txBody>
                  <a:tcPr marL="68580" marR="68580" marT="34290" marB="34290"/>
                </a:tc>
                <a:extLst>
                  <a:ext uri="{0D108BD9-81ED-4DB2-BD59-A6C34878D82A}">
                    <a16:rowId xmlns:a16="http://schemas.microsoft.com/office/drawing/2014/main" val="1334147719"/>
                  </a:ext>
                </a:extLst>
              </a:tr>
              <a:tr h="1310397">
                <a:tc>
                  <a:txBody>
                    <a:bodyPr/>
                    <a:lstStyle/>
                    <a:p>
                      <a:r>
                        <a:rPr lang="es-ES" sz="1600" kern="1200">
                          <a:solidFill>
                            <a:schemeClr val="dk1"/>
                          </a:solidFill>
                          <a:effectLst/>
                          <a:latin typeface="+mn-lt"/>
                          <a:ea typeface="+mn-ea"/>
                          <a:cs typeface="+mn-cs"/>
                        </a:rPr>
                        <a:t>Recursos de Salud Mental</a:t>
                      </a:r>
                      <a:endParaRPr lang="en-US" sz="1600"/>
                    </a:p>
                  </a:txBody>
                  <a:tcPr marL="68580" marR="68580" marT="34290" marB="34290"/>
                </a:tc>
                <a:tc>
                  <a:txBody>
                    <a:bodyPr/>
                    <a:lstStyle/>
                    <a:p>
                      <a:r>
                        <a:rPr lang="en-US" sz="1600"/>
                        <a:t>1-800-704-0900</a:t>
                      </a:r>
                    </a:p>
                    <a:p>
                      <a:r>
                        <a:rPr lang="en-US" sz="1600"/>
                        <a:t>Press 1: Suicide and crisis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Press 2: Adult mobile crisis (for 18 and under: (408) 379-9085)</a:t>
                      </a:r>
                    </a:p>
                    <a:p>
                      <a:r>
                        <a:rPr lang="en-US" sz="1600"/>
                        <a:t>Press 3: Urgent care (8am-10pm)</a:t>
                      </a:r>
                    </a:p>
                    <a:p>
                      <a:r>
                        <a:rPr lang="en-US" sz="1600"/>
                        <a:t>Press 4: Referrals</a:t>
                      </a:r>
                    </a:p>
                    <a:p>
                      <a:r>
                        <a:rPr lang="en-US" sz="1600"/>
                        <a:t>Press 5: General information</a:t>
                      </a:r>
                    </a:p>
                  </a:txBody>
                  <a:tcPr marL="68580" marR="68580" marT="34290" marB="34290"/>
                </a:tc>
                <a:extLst>
                  <a:ext uri="{0D108BD9-81ED-4DB2-BD59-A6C34878D82A}">
                    <a16:rowId xmlns:a16="http://schemas.microsoft.com/office/drawing/2014/main" val="1443439520"/>
                  </a:ext>
                </a:extLst>
              </a:tr>
              <a:tr h="323721">
                <a:tc>
                  <a:txBody>
                    <a:bodyPr/>
                    <a:lstStyle/>
                    <a:p>
                      <a:r>
                        <a:rPr lang="es-ES" sz="1600" kern="1200">
                          <a:solidFill>
                            <a:schemeClr val="dk1"/>
                          </a:solidFill>
                          <a:effectLst/>
                          <a:latin typeface="+mn-lt"/>
                          <a:ea typeface="+mn-ea"/>
                          <a:cs typeface="+mn-cs"/>
                        </a:rPr>
                        <a:t>Línea directa de suicidio y crisis</a:t>
                      </a:r>
                      <a:endParaRPr lang="en-US" sz="1600"/>
                    </a:p>
                  </a:txBody>
                  <a:tcPr marL="68580" marR="68580" marT="34290" marB="34290"/>
                </a:tc>
                <a:tc>
                  <a:txBody>
                    <a:bodyPr/>
                    <a:lstStyle/>
                    <a:p>
                      <a:r>
                        <a:rPr lang="en-US" sz="1600"/>
                        <a:t>1-855-278-4204</a:t>
                      </a:r>
                    </a:p>
                  </a:txBody>
                  <a:tcPr marL="68580" marR="68580" marT="34290" marB="34290"/>
                </a:tc>
                <a:extLst>
                  <a:ext uri="{0D108BD9-81ED-4DB2-BD59-A6C34878D82A}">
                    <a16:rowId xmlns:a16="http://schemas.microsoft.com/office/drawing/2014/main" val="2903729518"/>
                  </a:ext>
                </a:extLst>
              </a:tr>
              <a:tr h="323721">
                <a:tc>
                  <a:txBody>
                    <a:bodyPr/>
                    <a:lstStyle/>
                    <a:p>
                      <a:r>
                        <a:rPr lang="es-ES" sz="1600" kern="1200">
                          <a:solidFill>
                            <a:schemeClr val="dk1"/>
                          </a:solidFill>
                          <a:effectLst/>
                          <a:latin typeface="+mn-lt"/>
                          <a:ea typeface="+mn-ea"/>
                          <a:cs typeface="+mn-cs"/>
                        </a:rPr>
                        <a:t>Línea directa de crisis textos</a:t>
                      </a:r>
                      <a:endParaRPr lang="en-US" sz="1600"/>
                    </a:p>
                  </a:txBody>
                  <a:tcPr marL="68580" marR="68580" marT="34290" marB="34290"/>
                </a:tc>
                <a:tc>
                  <a:txBody>
                    <a:bodyPr/>
                    <a:lstStyle/>
                    <a:p>
                      <a:r>
                        <a:rPr lang="en-US" sz="1600"/>
                        <a:t>Text RENEW to 741741</a:t>
                      </a:r>
                    </a:p>
                  </a:txBody>
                  <a:tcPr marL="68580" marR="68580" marT="34290" marB="34290"/>
                </a:tc>
                <a:extLst>
                  <a:ext uri="{0D108BD9-81ED-4DB2-BD59-A6C34878D82A}">
                    <a16:rowId xmlns:a16="http://schemas.microsoft.com/office/drawing/2014/main" val="2552134034"/>
                  </a:ext>
                </a:extLst>
              </a:tr>
              <a:tr h="3622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kern="1200">
                          <a:solidFill>
                            <a:schemeClr val="dk1"/>
                          </a:solidFill>
                          <a:effectLst/>
                          <a:latin typeface="+mn-lt"/>
                          <a:ea typeface="+mn-ea"/>
                          <a:cs typeface="+mn-cs"/>
                        </a:rPr>
                        <a:t>Línea directa de violencia doméstica</a:t>
                      </a:r>
                      <a:endParaRPr lang="en-US" sz="1600"/>
                    </a:p>
                  </a:txBody>
                  <a:tcPr marL="68580" marR="68580" marT="34290" marB="34290"/>
                </a:tc>
                <a:tc>
                  <a:txBody>
                    <a:bodyPr/>
                    <a:lstStyle/>
                    <a:p>
                      <a:r>
                        <a:rPr lang="en-US" sz="1600"/>
                        <a:t>(408) 279-2962 – Next Door Solutions</a:t>
                      </a:r>
                    </a:p>
                  </a:txBody>
                  <a:tcPr marL="68580" marR="68580" marT="34290" marB="34290"/>
                </a:tc>
                <a:extLst>
                  <a:ext uri="{0D108BD9-81ED-4DB2-BD59-A6C34878D82A}">
                    <a16:rowId xmlns:a16="http://schemas.microsoft.com/office/drawing/2014/main" val="1155486324"/>
                  </a:ext>
                </a:extLst>
              </a:tr>
              <a:tr h="2661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a:solidFill>
                            <a:schemeClr val="dk1"/>
                          </a:solidFill>
                          <a:effectLst/>
                          <a:latin typeface="+mn-lt"/>
                          <a:ea typeface="+mn-ea"/>
                          <a:cs typeface="+mn-cs"/>
                        </a:rPr>
                        <a:t>Linea de </a:t>
                      </a:r>
                      <a:r>
                        <a:rPr lang="es-ES" sz="1600" kern="1200">
                          <a:solidFill>
                            <a:schemeClr val="dk1"/>
                          </a:solidFill>
                          <a:effectLst/>
                          <a:latin typeface="+mn-lt"/>
                          <a:ea typeface="+mn-ea"/>
                          <a:cs typeface="+mn-cs"/>
                        </a:rPr>
                        <a:t>abuso y negligencia infantil</a:t>
                      </a:r>
                    </a:p>
                  </a:txBody>
                  <a:tcPr marL="68580" marR="68580" marT="34290" marB="34290"/>
                </a:tc>
                <a:tc>
                  <a:txBody>
                    <a:bodyPr/>
                    <a:lstStyle/>
                    <a:p>
                      <a:r>
                        <a:rPr lang="en-US" sz="1600" dirty="0"/>
                        <a:t>1-833-SCC-KIDS (1-833-722-5437)</a:t>
                      </a:r>
                    </a:p>
                  </a:txBody>
                  <a:tcPr marL="68580" marR="68580" marT="34290" marB="34290"/>
                </a:tc>
                <a:extLst>
                  <a:ext uri="{0D108BD9-81ED-4DB2-BD59-A6C34878D82A}">
                    <a16:rowId xmlns:a16="http://schemas.microsoft.com/office/drawing/2014/main" val="1952640604"/>
                  </a:ext>
                </a:extLst>
              </a:tr>
              <a:tr h="2661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Linea de </a:t>
                      </a:r>
                      <a:r>
                        <a:rPr lang="es-MX" sz="1600" noProof="0" dirty="0"/>
                        <a:t>abuso</a:t>
                      </a:r>
                      <a:r>
                        <a:rPr lang="en-US" sz="1600" dirty="0"/>
                        <a:t> a personas </a:t>
                      </a:r>
                      <a:r>
                        <a:rPr lang="es-MX" sz="1600" noProof="0" dirty="0"/>
                        <a:t>mayores</a:t>
                      </a:r>
                      <a:endParaRPr lang="es-MX" sz="1600" b="1" noProof="0" dirty="0">
                        <a:latin typeface="+mn-lt"/>
                      </a:endParaRPr>
                    </a:p>
                  </a:txBody>
                  <a:tcPr marL="68580" marR="68580" marT="34290" marB="34290"/>
                </a:tc>
                <a:tc>
                  <a:txBody>
                    <a:bodyPr/>
                    <a:lstStyle/>
                    <a:p>
                      <a:r>
                        <a:rPr lang="en-US" sz="1600"/>
                        <a:t>1-800-414-2002</a:t>
                      </a:r>
                    </a:p>
                  </a:txBody>
                  <a:tcPr marL="68580" marR="68580" marT="34290" marB="34290"/>
                </a:tc>
                <a:extLst>
                  <a:ext uri="{0D108BD9-81ED-4DB2-BD59-A6C34878D82A}">
                    <a16:rowId xmlns:a16="http://schemas.microsoft.com/office/drawing/2014/main" val="10006"/>
                  </a:ext>
                </a:extLst>
              </a:tr>
              <a:tr h="266170">
                <a:tc>
                  <a:txBody>
                    <a:bodyPr/>
                    <a:lstStyle/>
                    <a:p>
                      <a:r>
                        <a:rPr lang="es-MX" sz="1600" noProof="0" dirty="0"/>
                        <a:t>Emergencias</a:t>
                      </a:r>
                    </a:p>
                  </a:txBody>
                  <a:tcPr marL="68580" marR="68580" marT="34290" marB="34290"/>
                </a:tc>
                <a:tc>
                  <a:txBody>
                    <a:bodyPr/>
                    <a:lstStyle/>
                    <a:p>
                      <a:r>
                        <a:rPr lang="en-US" sz="1600"/>
                        <a:t>911 – ask for Crisis Intervention Trained (CIT) officer</a:t>
                      </a:r>
                    </a:p>
                  </a:txBody>
                  <a:tcPr marL="68580" marR="68580" marT="34290" marB="34290"/>
                </a:tc>
                <a:extLst>
                  <a:ext uri="{0D108BD9-81ED-4DB2-BD59-A6C34878D82A}">
                    <a16:rowId xmlns:a16="http://schemas.microsoft.com/office/drawing/2014/main" val="1631780233"/>
                  </a:ext>
                </a:extLst>
              </a:tr>
              <a:tr h="266170">
                <a:tc>
                  <a:txBody>
                    <a:bodyPr/>
                    <a:lstStyle/>
                    <a:p>
                      <a:r>
                        <a:rPr lang="en-US" sz="1600" dirty="0"/>
                        <a:t>Sitio de </a:t>
                      </a:r>
                      <a:r>
                        <a:rPr lang="en-US" sz="1600" dirty="0" err="1"/>
                        <a:t>salud</a:t>
                      </a:r>
                      <a:r>
                        <a:rPr lang="en-US" sz="1600" dirty="0"/>
                        <a:t> mental </a:t>
                      </a:r>
                    </a:p>
                  </a:txBody>
                  <a:tcPr marL="68580" marR="68580" marT="34290" marB="34290"/>
                </a:tc>
                <a:tc>
                  <a:txBody>
                    <a:bodyPr/>
                    <a:lstStyle/>
                    <a:p>
                      <a:r>
                        <a:rPr lang="en-US" sz="1600">
                          <a:hlinkClick r:id="rId3"/>
                        </a:rPr>
                        <a:t>www.sccbhd.org</a:t>
                      </a:r>
                      <a:r>
                        <a:rPr lang="en-US" sz="1600"/>
                        <a:t> </a:t>
                      </a:r>
                    </a:p>
                  </a:txBody>
                  <a:tcPr marL="68580" marR="68580" marT="34290" marB="34290"/>
                </a:tc>
                <a:extLst>
                  <a:ext uri="{0D108BD9-81ED-4DB2-BD59-A6C34878D82A}">
                    <a16:rowId xmlns:a16="http://schemas.microsoft.com/office/drawing/2014/main" val="2327642696"/>
                  </a:ext>
                </a:extLst>
              </a:tr>
              <a:tr h="266170">
                <a:tc>
                  <a:txBody>
                    <a:bodyPr/>
                    <a:lstStyle/>
                    <a:p>
                      <a:r>
                        <a:rPr lang="en-US" sz="1600" dirty="0"/>
                        <a:t>Covid-19 </a:t>
                      </a:r>
                      <a:r>
                        <a:rPr lang="en-US" sz="1600" dirty="0" err="1"/>
                        <a:t>informacion</a:t>
                      </a:r>
                      <a:endParaRPr lang="en-US" sz="1600" dirty="0"/>
                    </a:p>
                  </a:txBody>
                  <a:tcPr marL="68580" marR="68580" marT="34290" marB="34290"/>
                </a:tc>
                <a:tc>
                  <a:txBody>
                    <a:bodyPr/>
                    <a:lstStyle/>
                    <a:p>
                      <a:r>
                        <a:rPr lang="en-US" sz="1600" dirty="0">
                          <a:hlinkClick r:id="rId4"/>
                        </a:rPr>
                        <a:t>www.sccphd.org/coronavirus</a:t>
                      </a:r>
                      <a:r>
                        <a:rPr lang="en-US" sz="1600" dirty="0"/>
                        <a:t> or call 211 </a:t>
                      </a:r>
                    </a:p>
                  </a:txBody>
                  <a:tcPr marL="68580" marR="68580" marT="34290" marB="34290"/>
                </a:tc>
                <a:extLst>
                  <a:ext uri="{0D108BD9-81ED-4DB2-BD59-A6C34878D82A}">
                    <a16:rowId xmlns:a16="http://schemas.microsoft.com/office/drawing/2014/main" val="1340073988"/>
                  </a:ext>
                </a:extLst>
              </a:tr>
            </a:tbl>
          </a:graphicData>
        </a:graphic>
      </p:graphicFrame>
      <p:pic>
        <p:nvPicPr>
          <p:cNvPr id="8" name="Picture 2" descr="https://hhsconnect.sccgov.org/sites/bhd/Documents/Logos/BHSD%20with%20Tagline.jpg">
            <a:extLst>
              <a:ext uri="{FF2B5EF4-FFF2-40B4-BE49-F238E27FC236}">
                <a16:creationId xmlns:a16="http://schemas.microsoft.com/office/drawing/2014/main" id="{12964DEA-9943-48B8-B86D-52EC9A66BBF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219" t="24974" r="12860" b="28015"/>
          <a:stretch/>
        </p:blipFill>
        <p:spPr bwMode="auto">
          <a:xfrm>
            <a:off x="1790122" y="846445"/>
            <a:ext cx="2397135" cy="627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36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8D09DD4-458D-43D2-A41A-00F084CAD893}"/>
              </a:ext>
            </a:extLst>
          </p:cNvPr>
          <p:cNvSpPr>
            <a:spLocks noGrp="1"/>
          </p:cNvSpPr>
          <p:nvPr>
            <p:ph type="title"/>
          </p:nvPr>
        </p:nvSpPr>
        <p:spPr>
          <a:xfrm>
            <a:off x="1451579" y="804519"/>
            <a:ext cx="9603275" cy="908167"/>
          </a:xfrm>
        </p:spPr>
        <p:txBody>
          <a:bodyPr>
            <a:normAutofit fontScale="90000"/>
          </a:bodyPr>
          <a:lstStyle/>
          <a:p>
            <a:r>
              <a:rPr lang="en-US" err="1"/>
              <a:t>sERvicios</a:t>
            </a:r>
            <a:r>
              <a:rPr lang="en-US"/>
              <a:t> de </a:t>
            </a:r>
            <a:r>
              <a:rPr lang="en-US" err="1"/>
              <a:t>salud</a:t>
            </a:r>
            <a:r>
              <a:rPr lang="en-US"/>
              <a:t> mental</a:t>
            </a:r>
            <a:br>
              <a:rPr lang="en-US"/>
            </a:br>
            <a:endParaRPr lang="en-US"/>
          </a:p>
        </p:txBody>
      </p:sp>
      <p:sp>
        <p:nvSpPr>
          <p:cNvPr id="10" name="Content Placeholder 9">
            <a:extLst>
              <a:ext uri="{FF2B5EF4-FFF2-40B4-BE49-F238E27FC236}">
                <a16:creationId xmlns:a16="http://schemas.microsoft.com/office/drawing/2014/main" id="{D449FEA8-3BE6-4D59-8F87-6424AED0E4DC}"/>
              </a:ext>
            </a:extLst>
          </p:cNvPr>
          <p:cNvSpPr>
            <a:spLocks noGrp="1"/>
          </p:cNvSpPr>
          <p:nvPr>
            <p:ph idx="1"/>
          </p:nvPr>
        </p:nvSpPr>
        <p:spPr>
          <a:xfrm>
            <a:off x="1451579" y="1886856"/>
            <a:ext cx="10740421" cy="4281715"/>
          </a:xfrm>
        </p:spPr>
        <p:txBody>
          <a:bodyPr>
            <a:normAutofit fontScale="25000" lnSpcReduction="20000"/>
          </a:bodyPr>
          <a:lstStyle/>
          <a:p>
            <a:pPr marL="0" indent="0">
              <a:buNone/>
            </a:pPr>
            <a:r>
              <a:rPr lang="es-ES" sz="5400" b="1">
                <a:effectLst/>
                <a:latin typeface="Segoe UI Web (West European)"/>
              </a:rPr>
              <a:t>Centro de Llamadas de Servicios de Salud Mental</a:t>
            </a:r>
          </a:p>
          <a:p>
            <a:pPr marL="0" indent="0">
              <a:buNone/>
            </a:pPr>
            <a:r>
              <a:rPr lang="es-ES" sz="5400">
                <a:effectLst/>
                <a:latin typeface="Segoe UI Web (West European)"/>
              </a:rPr>
              <a:t>El Centro de Llamadas continuará operando las 24 horas, los 7 días de la semana: 1-800-704-0900. El Centro hará referencias a los servicios comunitarios disponibles. Si habla otro idioma, los servicios de asistencia de idiomas, de forma gratuita, están disponibles para usted. Llame al </a:t>
            </a:r>
            <a:r>
              <a:rPr lang="es-ES" sz="5400" b="1">
                <a:effectLst/>
                <a:latin typeface="Segoe UI Web (West European)"/>
              </a:rPr>
              <a:t>1- 800-704-0900</a:t>
            </a:r>
          </a:p>
          <a:p>
            <a:pPr marL="0" indent="0">
              <a:buNone/>
            </a:pPr>
            <a:r>
              <a:rPr lang="es-ES" sz="5400" b="1">
                <a:effectLst/>
                <a:latin typeface="Segoe UI Web (West European)"/>
              </a:rPr>
              <a:t>Línea directa de suicidio y crisis: </a:t>
            </a:r>
            <a:r>
              <a:rPr lang="es-ES" sz="5400">
                <a:effectLst/>
                <a:latin typeface="Segoe UI Web (West European)"/>
              </a:rPr>
              <a:t>1-855-278-4204</a:t>
            </a:r>
          </a:p>
          <a:p>
            <a:pPr marL="0" indent="0">
              <a:buNone/>
            </a:pPr>
            <a:r>
              <a:rPr lang="es-ES" sz="5400" b="1">
                <a:effectLst/>
                <a:latin typeface="Segoe UI Web (West European)"/>
              </a:rPr>
              <a:t>Línea de texto de crisis: </a:t>
            </a:r>
          </a:p>
          <a:p>
            <a:pPr marL="0" indent="0">
              <a:buNone/>
            </a:pPr>
            <a:r>
              <a:rPr lang="es-ES" sz="5400">
                <a:effectLst/>
                <a:latin typeface="Segoe UI Web (West European)"/>
              </a:rPr>
              <a:t>La Línea de Texto de Crisis sigue estando disponible y proporciona asistencia confidencial gratuita, basada en texto a las personas necesitadas en el Condado de Santa Clara. Para recibir apoyo basado en texto de consejeros capacitados de Crisis Text Line, los residentes del Condado de Santa Clara pueden enviar un mensaje de texto a RENEW al 741741. </a:t>
            </a:r>
          </a:p>
          <a:p>
            <a:pPr marL="0" indent="0">
              <a:buNone/>
            </a:pPr>
            <a:r>
              <a:rPr lang="es-ES" sz="5400" b="1">
                <a:effectLst/>
                <a:latin typeface="Segoe UI Web (West European)"/>
              </a:rPr>
              <a:t>Centro de Llamadas de Servicios de Uso de Sustancias </a:t>
            </a:r>
          </a:p>
          <a:p>
            <a:pPr marL="0" indent="0">
              <a:buNone/>
            </a:pPr>
            <a:r>
              <a:rPr lang="es-ES" sz="5400">
                <a:effectLst/>
                <a:latin typeface="Segoe UI Web (West European)"/>
              </a:rPr>
              <a:t>Las operaciones del Centro de Llamadas de Servicios de Uso de Sustancias continuarán de lunes a viernes, de 8 AM a 5 PM, </a:t>
            </a:r>
            <a:r>
              <a:rPr lang="es-ES" sz="5400" err="1">
                <a:effectLst/>
                <a:latin typeface="Segoe UI Web (West European)"/>
              </a:rPr>
              <a:t>Ph</a:t>
            </a:r>
            <a:r>
              <a:rPr lang="es-ES" sz="5400">
                <a:effectLst/>
                <a:latin typeface="Segoe UI Web (West European)"/>
              </a:rPr>
              <a:t>: 1-800-488-9919. Las personas que llaman serán referidas a los servicios de desintoxicación y tratamiento residencial y a un programa comunitario disponible para pacientes ambulatorios. Las llamadas fuera del horario de atención y horas solicitando servicios residenciales o de desintoxicación se reenviarán y manejarán a través de la Red de Proveedores Residenciales, lo que permitirá la colocación continua las 24 horas del día, los 7 días de la semana.</a:t>
            </a:r>
            <a:endParaRPr lang="en-US"/>
          </a:p>
        </p:txBody>
      </p:sp>
    </p:spTree>
    <p:extLst>
      <p:ext uri="{BB962C8B-B14F-4D97-AF65-F5344CB8AC3E}">
        <p14:creationId xmlns:p14="http://schemas.microsoft.com/office/powerpoint/2010/main" val="3079918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D974F-9862-401B-8CED-5CA46626E986}"/>
              </a:ext>
            </a:extLst>
          </p:cNvPr>
          <p:cNvSpPr>
            <a:spLocks noGrp="1"/>
          </p:cNvSpPr>
          <p:nvPr>
            <p:ph type="title"/>
          </p:nvPr>
        </p:nvSpPr>
        <p:spPr/>
        <p:txBody>
          <a:bodyPr/>
          <a:lstStyle/>
          <a:p>
            <a:r>
              <a:rPr lang="en-US" err="1"/>
              <a:t>sERvicios</a:t>
            </a:r>
            <a:r>
              <a:rPr lang="en-US"/>
              <a:t> de </a:t>
            </a:r>
            <a:r>
              <a:rPr lang="en-US" err="1"/>
              <a:t>salud</a:t>
            </a:r>
            <a:r>
              <a:rPr lang="en-US"/>
              <a:t> mental</a:t>
            </a:r>
          </a:p>
        </p:txBody>
      </p:sp>
      <p:sp>
        <p:nvSpPr>
          <p:cNvPr id="3" name="Content Placeholder 2">
            <a:extLst>
              <a:ext uri="{FF2B5EF4-FFF2-40B4-BE49-F238E27FC236}">
                <a16:creationId xmlns:a16="http://schemas.microsoft.com/office/drawing/2014/main" id="{E9321510-1048-48C0-A70E-1623C524EBB9}"/>
              </a:ext>
            </a:extLst>
          </p:cNvPr>
          <p:cNvSpPr>
            <a:spLocks noGrp="1"/>
          </p:cNvSpPr>
          <p:nvPr>
            <p:ph idx="1"/>
          </p:nvPr>
        </p:nvSpPr>
        <p:spPr>
          <a:xfrm>
            <a:off x="1451579" y="1853754"/>
            <a:ext cx="9603275" cy="3612591"/>
          </a:xfrm>
        </p:spPr>
        <p:txBody>
          <a:bodyPr>
            <a:normAutofit fontScale="32500" lnSpcReduction="20000"/>
          </a:bodyPr>
          <a:lstStyle/>
          <a:p>
            <a:pPr marL="0" indent="0">
              <a:buNone/>
            </a:pPr>
            <a:r>
              <a:rPr lang="en-US" sz="4800" b="1" dirty="0"/>
              <a:t>Uplift Family Services' Mobile Crisis Team</a:t>
            </a:r>
            <a:endParaRPr lang="en-US" sz="4800" dirty="0"/>
          </a:p>
          <a:p>
            <a:r>
              <a:rPr lang="es-ES" sz="4800" dirty="0">
                <a:effectLst/>
                <a:latin typeface="Segoe UI Web (West European)"/>
              </a:rPr>
              <a:t>El Equipo de Crisis Móvil de </a:t>
            </a:r>
            <a:r>
              <a:rPr lang="es-ES" sz="4800" dirty="0" err="1">
                <a:effectLst/>
                <a:latin typeface="Segoe UI Web (West European)"/>
              </a:rPr>
              <a:t>Uplift</a:t>
            </a:r>
            <a:r>
              <a:rPr lang="es-ES" sz="4800" dirty="0">
                <a:effectLst/>
                <a:latin typeface="Segoe UI Web (West European)"/>
              </a:rPr>
              <a:t> </a:t>
            </a:r>
            <a:r>
              <a:rPr lang="es-ES" sz="4800" dirty="0" err="1">
                <a:effectLst/>
                <a:latin typeface="Segoe UI Web (West European)"/>
              </a:rPr>
              <a:t>Family</a:t>
            </a:r>
            <a:r>
              <a:rPr lang="es-ES" sz="4800" dirty="0">
                <a:effectLst/>
                <a:latin typeface="Segoe UI Web (West European)"/>
              </a:rPr>
              <a:t> </a:t>
            </a:r>
            <a:r>
              <a:rPr lang="es-ES" sz="4800" dirty="0" err="1">
                <a:effectLst/>
                <a:latin typeface="Segoe UI Web (West European)"/>
              </a:rPr>
              <a:t>Services</a:t>
            </a:r>
            <a:r>
              <a:rPr lang="es-ES" sz="4800" dirty="0">
                <a:effectLst/>
                <a:latin typeface="Segoe UI Web (West European)"/>
              </a:rPr>
              <a:t> proporciona una intervención las 24 horas a niños y adolescentes de la comunidad que están en crisis psicológica aguda. Para acceder a la línea de crisis 24 horas/7 días a la semana, llame al 1-408-379-9085 o llame al número gratuito 1-877-41-CRISIS (412-7474).</a:t>
            </a:r>
          </a:p>
          <a:p>
            <a:pPr marL="0" indent="0">
              <a:buNone/>
            </a:pPr>
            <a:r>
              <a:rPr lang="es-ES" sz="4800" b="1" dirty="0">
                <a:effectLst/>
                <a:latin typeface="Segoe UI Web (West European)"/>
              </a:rPr>
              <a:t>Equipos Móviles de Respuesta a Crisis (</a:t>
            </a:r>
            <a:r>
              <a:rPr lang="es-ES" sz="4800" b="1" dirty="0" err="1">
                <a:effectLst/>
                <a:latin typeface="Segoe UI Web (West European)"/>
              </a:rPr>
              <a:t>MCRTs</a:t>
            </a:r>
            <a:r>
              <a:rPr lang="es-ES" sz="4800" b="1" dirty="0">
                <a:effectLst/>
                <a:latin typeface="Segoe UI Web (West European)"/>
              </a:rPr>
              <a:t>) </a:t>
            </a:r>
          </a:p>
          <a:p>
            <a:pPr marL="0" indent="0">
              <a:buNone/>
            </a:pPr>
            <a:r>
              <a:rPr lang="es-ES" sz="4800" dirty="0">
                <a:effectLst/>
                <a:latin typeface="Segoe UI Web (West European)"/>
              </a:rPr>
              <a:t>Los Equipos Móviles de Respuesta a Crisis continúan examinando y evaluando las situaciones de crisis por teléfono, y cuando es necesario, ofreciendo servicios de intervención de crisis en ubicaciones de todo el condado. Llame al Equipo Móvil de Respuesta a Crisis al 1-800-704-0900, de lunes a viernes, de 8 AM a 8 PM; seleccionar la opción #2 para solicitar un miembro del Equipo de Respuesta a Crisis Móviles. Si experimenta una crisis de salud mental fuera de esas horas, llame al 1-800-704-0900. </a:t>
            </a:r>
            <a:endParaRPr lang="en-US" dirty="0"/>
          </a:p>
        </p:txBody>
      </p:sp>
    </p:spTree>
    <p:extLst>
      <p:ext uri="{BB962C8B-B14F-4D97-AF65-F5344CB8AC3E}">
        <p14:creationId xmlns:p14="http://schemas.microsoft.com/office/powerpoint/2010/main" val="1050883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37CA7F-A420-4CB3-B215-D0F1CC3BD143}"/>
              </a:ext>
            </a:extLst>
          </p:cNvPr>
          <p:cNvSpPr>
            <a:spLocks noGrp="1"/>
          </p:cNvSpPr>
          <p:nvPr>
            <p:ph idx="1"/>
          </p:nvPr>
        </p:nvSpPr>
        <p:spPr/>
        <p:txBody>
          <a:bodyPr/>
          <a:lstStyle/>
          <a:p>
            <a:pPr marL="0" indent="0">
              <a:buNone/>
            </a:pPr>
            <a:r>
              <a:rPr lang="en-US" b="1" dirty="0" err="1"/>
              <a:t>Presentado</a:t>
            </a:r>
            <a:r>
              <a:rPr lang="en-US" b="1" dirty="0"/>
              <a:t> por Isaac Gutierrez, LCSW</a:t>
            </a:r>
          </a:p>
          <a:p>
            <a:r>
              <a:rPr lang="en-US" dirty="0" err="1"/>
              <a:t>Razones</a:t>
            </a:r>
            <a:r>
              <a:rPr lang="en-US" dirty="0"/>
              <a:t> por que los </a:t>
            </a:r>
            <a:r>
              <a:rPr lang="en-US" dirty="0" err="1"/>
              <a:t>jovenes</a:t>
            </a:r>
            <a:r>
              <a:rPr lang="en-US" dirty="0"/>
              <a:t> </a:t>
            </a:r>
            <a:r>
              <a:rPr lang="en-US" dirty="0" err="1"/>
              <a:t>consumen</a:t>
            </a:r>
            <a:r>
              <a:rPr lang="en-US" dirty="0"/>
              <a:t> </a:t>
            </a:r>
            <a:r>
              <a:rPr lang="en-US" dirty="0" err="1"/>
              <a:t>drogras</a:t>
            </a:r>
            <a:endParaRPr lang="en-US" dirty="0"/>
          </a:p>
          <a:p>
            <a:r>
              <a:rPr lang="en-US" dirty="0"/>
              <a:t>Que son las </a:t>
            </a:r>
            <a:r>
              <a:rPr lang="en-US" dirty="0" err="1"/>
              <a:t>drogas</a:t>
            </a:r>
            <a:r>
              <a:rPr lang="en-US" dirty="0"/>
              <a:t> mas </a:t>
            </a:r>
            <a:r>
              <a:rPr lang="en-US" dirty="0" err="1"/>
              <a:t>comun</a:t>
            </a:r>
            <a:r>
              <a:rPr lang="en-US" dirty="0"/>
              <a:t> </a:t>
            </a:r>
            <a:r>
              <a:rPr lang="en-US" dirty="0" err="1"/>
              <a:t>en</a:t>
            </a:r>
            <a:r>
              <a:rPr lang="en-US" dirty="0"/>
              <a:t> </a:t>
            </a:r>
            <a:r>
              <a:rPr lang="en-US" dirty="0" err="1"/>
              <a:t>nuestra</a:t>
            </a:r>
            <a:r>
              <a:rPr lang="en-US" dirty="0"/>
              <a:t> </a:t>
            </a:r>
            <a:r>
              <a:rPr lang="en-US" dirty="0" err="1"/>
              <a:t>comunidad</a:t>
            </a:r>
            <a:endParaRPr lang="en-US" dirty="0"/>
          </a:p>
          <a:p>
            <a:r>
              <a:rPr lang="en-US" dirty="0"/>
              <a:t>El consume del alcohol y marijuana </a:t>
            </a:r>
          </a:p>
          <a:p>
            <a:r>
              <a:rPr lang="en-US" dirty="0"/>
              <a:t>Como </a:t>
            </a:r>
            <a:r>
              <a:rPr lang="en-US" dirty="0" err="1"/>
              <a:t>usted</a:t>
            </a:r>
            <a:r>
              <a:rPr lang="en-US" dirty="0"/>
              <a:t> </a:t>
            </a:r>
            <a:r>
              <a:rPr lang="en-US" dirty="0" err="1"/>
              <a:t>puede</a:t>
            </a:r>
            <a:r>
              <a:rPr lang="en-US" dirty="0"/>
              <a:t> </a:t>
            </a:r>
            <a:r>
              <a:rPr lang="en-US" dirty="0" err="1"/>
              <a:t>ayudar</a:t>
            </a:r>
            <a:r>
              <a:rPr lang="en-US" dirty="0"/>
              <a:t> a </a:t>
            </a:r>
            <a:r>
              <a:rPr lang="en-US" dirty="0" err="1"/>
              <a:t>su</a:t>
            </a:r>
            <a:r>
              <a:rPr lang="en-US" dirty="0"/>
              <a:t> </a:t>
            </a:r>
            <a:r>
              <a:rPr lang="en-US" dirty="0" err="1"/>
              <a:t>joven</a:t>
            </a:r>
            <a:endParaRPr lang="en-US" dirty="0"/>
          </a:p>
          <a:p>
            <a:endParaRPr lang="en-US" dirty="0"/>
          </a:p>
        </p:txBody>
      </p:sp>
      <p:sp>
        <p:nvSpPr>
          <p:cNvPr id="6" name="Title 1">
            <a:extLst>
              <a:ext uri="{FF2B5EF4-FFF2-40B4-BE49-F238E27FC236}">
                <a16:creationId xmlns:a16="http://schemas.microsoft.com/office/drawing/2014/main" id="{7D0FFF3E-1526-48F0-A7BF-EC40B40E78AC}"/>
              </a:ext>
            </a:extLst>
          </p:cNvPr>
          <p:cNvSpPr>
            <a:spLocks noGrp="1"/>
          </p:cNvSpPr>
          <p:nvPr>
            <p:ph type="title"/>
          </p:nvPr>
        </p:nvSpPr>
        <p:spPr>
          <a:xfrm>
            <a:off x="1451579" y="804519"/>
            <a:ext cx="9603275" cy="1049235"/>
          </a:xfrm>
        </p:spPr>
        <p:txBody>
          <a:bodyPr/>
          <a:lstStyle/>
          <a:p>
            <a:r>
              <a:rPr lang="en-US" dirty="0"/>
              <a:t>El alcohol, las Drogas y los </a:t>
            </a:r>
            <a:r>
              <a:rPr lang="en-US" dirty="0" err="1"/>
              <a:t>jovenes</a:t>
            </a:r>
            <a:br>
              <a:rPr lang="en-US" dirty="0"/>
            </a:br>
            <a:endParaRPr lang="en-US" dirty="0"/>
          </a:p>
        </p:txBody>
      </p:sp>
    </p:spTree>
    <p:extLst>
      <p:ext uri="{BB962C8B-B14F-4D97-AF65-F5344CB8AC3E}">
        <p14:creationId xmlns:p14="http://schemas.microsoft.com/office/powerpoint/2010/main" val="2105423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CF6011-42B4-4C7B-B913-894B9F983440}"/>
              </a:ext>
            </a:extLst>
          </p:cNvPr>
          <p:cNvSpPr>
            <a:spLocks noGrp="1"/>
          </p:cNvSpPr>
          <p:nvPr>
            <p:ph type="title"/>
          </p:nvPr>
        </p:nvSpPr>
        <p:spPr>
          <a:xfrm>
            <a:off x="2032001" y="609600"/>
            <a:ext cx="6447501" cy="1320800"/>
          </a:xfrm>
        </p:spPr>
        <p:txBody>
          <a:bodyPr vert="horz" lIns="91440" tIns="45720" rIns="91440" bIns="45720" rtlCol="0" anchor="t">
            <a:normAutofit fontScale="90000"/>
          </a:bodyPr>
          <a:lstStyle/>
          <a:p>
            <a:r>
              <a:rPr lang="en-US" sz="3300">
                <a:solidFill>
                  <a:schemeClr val="accent1"/>
                </a:solidFill>
                <a:latin typeface="+mj-lt"/>
                <a:cs typeface="+mj-cs"/>
              </a:rPr>
              <a:t> Por que Consumen Drogas o alcohol los jovenes?</a:t>
            </a:r>
            <a:endParaRPr lang="en-US" sz="3300" dirty="0">
              <a:solidFill>
                <a:schemeClr val="accent1"/>
              </a:solidFill>
              <a:latin typeface="+mj-lt"/>
              <a:cs typeface="+mj-cs"/>
            </a:endParaRPr>
          </a:p>
        </p:txBody>
      </p:sp>
      <p:pic>
        <p:nvPicPr>
          <p:cNvPr id="6" name="Picture 10" descr="C:\Temp\Temporary Internet Files\Content.IE5\B6GB4P03\MC900441786[1].png">
            <a:extLst>
              <a:ext uri="{FF2B5EF4-FFF2-40B4-BE49-F238E27FC236}">
                <a16:creationId xmlns:a16="http://schemas.microsoft.com/office/drawing/2014/main" id="{FF8192E5-22FD-4A91-897F-67F5C97E7FDB}"/>
              </a:ext>
            </a:extLst>
          </p:cNvPr>
          <p:cNvPicPr>
            <a:picLocks noChangeAspect="1" noChangeArrowheads="1"/>
          </p:cNvPicPr>
          <p:nvPr/>
        </p:nvPicPr>
        <p:blipFill rotWithShape="1">
          <a:blip r:embed="rId2" cstate="print"/>
          <a:srcRect l="26058" r="13174" b="-3"/>
          <a:stretch/>
        </p:blipFill>
        <p:spPr bwMode="auto">
          <a:xfrm>
            <a:off x="2658486" y="2159664"/>
            <a:ext cx="1109923" cy="1826549"/>
          </a:xfrm>
          <a:prstGeom prst="rect">
            <a:avLst/>
          </a:prstGeom>
          <a:noFill/>
        </p:spPr>
      </p:pic>
      <p:sp>
        <p:nvSpPr>
          <p:cNvPr id="2" name="Text Placeholder 1">
            <a:extLst>
              <a:ext uri="{FF2B5EF4-FFF2-40B4-BE49-F238E27FC236}">
                <a16:creationId xmlns:a16="http://schemas.microsoft.com/office/drawing/2014/main" id="{D40787EB-3075-47E0-A6CD-C714DB7B3B1E}"/>
              </a:ext>
            </a:extLst>
          </p:cNvPr>
          <p:cNvSpPr>
            <a:spLocks noGrp="1"/>
          </p:cNvSpPr>
          <p:nvPr>
            <p:ph type="body" sz="quarter" idx="10"/>
          </p:nvPr>
        </p:nvSpPr>
        <p:spPr>
          <a:xfrm>
            <a:off x="4566346" y="2160590"/>
            <a:ext cx="3913154" cy="3880773"/>
          </a:xfrm>
        </p:spPr>
        <p:txBody>
          <a:bodyPr vert="horz" lIns="91440" tIns="45720" rIns="91440" bIns="45720" rtlCol="0">
            <a:normAutofit/>
          </a:bodyPr>
          <a:lstStyle/>
          <a:p>
            <a:pPr>
              <a:buFont typeface="Wingdings 3" charset="2"/>
              <a:buChar char=""/>
            </a:pPr>
            <a:r>
              <a:rPr lang="en-US" dirty="0" err="1">
                <a:solidFill>
                  <a:schemeClr val="tx1">
                    <a:lumMod val="75000"/>
                    <a:lumOff val="25000"/>
                  </a:schemeClr>
                </a:solidFill>
                <a:latin typeface="+mn-lt"/>
                <a:cs typeface="+mn-cs"/>
              </a:rPr>
              <a:t>Quieren</a:t>
            </a:r>
            <a:r>
              <a:rPr lang="en-US" dirty="0">
                <a:solidFill>
                  <a:schemeClr val="tx1">
                    <a:lumMod val="75000"/>
                    <a:lumOff val="25000"/>
                  </a:schemeClr>
                </a:solidFill>
                <a:latin typeface="+mn-lt"/>
                <a:cs typeface="+mn-cs"/>
              </a:rPr>
              <a:t> </a:t>
            </a:r>
            <a:r>
              <a:rPr lang="en-US" dirty="0" err="1">
                <a:solidFill>
                  <a:schemeClr val="tx1">
                    <a:lumMod val="75000"/>
                    <a:lumOff val="25000"/>
                  </a:schemeClr>
                </a:solidFill>
                <a:latin typeface="+mn-lt"/>
                <a:cs typeface="+mn-cs"/>
              </a:rPr>
              <a:t>sentirse</a:t>
            </a:r>
            <a:r>
              <a:rPr lang="en-US" dirty="0">
                <a:solidFill>
                  <a:schemeClr val="tx1">
                    <a:lumMod val="75000"/>
                    <a:lumOff val="25000"/>
                  </a:schemeClr>
                </a:solidFill>
                <a:latin typeface="+mn-lt"/>
                <a:cs typeface="+mn-cs"/>
              </a:rPr>
              <a:t> </a:t>
            </a:r>
            <a:r>
              <a:rPr lang="en-US" dirty="0" err="1">
                <a:solidFill>
                  <a:schemeClr val="tx1">
                    <a:lumMod val="75000"/>
                    <a:lumOff val="25000"/>
                  </a:schemeClr>
                </a:solidFill>
                <a:latin typeface="+mn-lt"/>
                <a:cs typeface="+mn-cs"/>
              </a:rPr>
              <a:t>parte</a:t>
            </a:r>
            <a:r>
              <a:rPr lang="en-US" dirty="0">
                <a:solidFill>
                  <a:schemeClr val="tx1">
                    <a:lumMod val="75000"/>
                    <a:lumOff val="25000"/>
                  </a:schemeClr>
                </a:solidFill>
                <a:latin typeface="+mn-lt"/>
                <a:cs typeface="+mn-cs"/>
              </a:rPr>
              <a:t> de un </a:t>
            </a:r>
            <a:r>
              <a:rPr lang="en-US" dirty="0" err="1">
                <a:solidFill>
                  <a:schemeClr val="tx1">
                    <a:lumMod val="75000"/>
                    <a:lumOff val="25000"/>
                  </a:schemeClr>
                </a:solidFill>
                <a:latin typeface="+mn-lt"/>
                <a:cs typeface="+mn-cs"/>
              </a:rPr>
              <a:t>grupo</a:t>
            </a:r>
            <a:r>
              <a:rPr lang="en-US" dirty="0">
                <a:solidFill>
                  <a:schemeClr val="tx1">
                    <a:lumMod val="75000"/>
                    <a:lumOff val="25000"/>
                  </a:schemeClr>
                </a:solidFill>
                <a:latin typeface="+mn-lt"/>
                <a:cs typeface="+mn-cs"/>
              </a:rPr>
              <a:t>. </a:t>
            </a:r>
          </a:p>
          <a:p>
            <a:pPr>
              <a:buFont typeface="Wingdings 3" charset="2"/>
              <a:buChar char=""/>
            </a:pPr>
            <a:r>
              <a:rPr lang="en-US" dirty="0">
                <a:solidFill>
                  <a:schemeClr val="tx1">
                    <a:lumMod val="75000"/>
                    <a:lumOff val="25000"/>
                  </a:schemeClr>
                </a:solidFill>
                <a:latin typeface="+mn-lt"/>
                <a:cs typeface="+mn-cs"/>
              </a:rPr>
              <a:t>  Les </a:t>
            </a:r>
            <a:r>
              <a:rPr lang="en-US" dirty="0" err="1">
                <a:solidFill>
                  <a:schemeClr val="tx1">
                    <a:lumMod val="75000"/>
                    <a:lumOff val="25000"/>
                  </a:schemeClr>
                </a:solidFill>
                <a:latin typeface="+mn-lt"/>
                <a:cs typeface="+mn-cs"/>
              </a:rPr>
              <a:t>hace</a:t>
            </a:r>
            <a:r>
              <a:rPr lang="en-US" dirty="0">
                <a:solidFill>
                  <a:schemeClr val="tx1">
                    <a:lumMod val="75000"/>
                    <a:lumOff val="25000"/>
                  </a:schemeClr>
                </a:solidFill>
                <a:latin typeface="+mn-lt"/>
                <a:cs typeface="+mn-cs"/>
              </a:rPr>
              <a:t> </a:t>
            </a:r>
            <a:r>
              <a:rPr lang="en-US" dirty="0" err="1">
                <a:solidFill>
                  <a:schemeClr val="tx1">
                    <a:lumMod val="75000"/>
                    <a:lumOff val="25000"/>
                  </a:schemeClr>
                </a:solidFill>
                <a:latin typeface="+mn-lt"/>
                <a:cs typeface="+mn-cs"/>
              </a:rPr>
              <a:t>sentir</a:t>
            </a:r>
            <a:r>
              <a:rPr lang="en-US" dirty="0">
                <a:solidFill>
                  <a:schemeClr val="tx1">
                    <a:lumMod val="75000"/>
                    <a:lumOff val="25000"/>
                  </a:schemeClr>
                </a:solidFill>
                <a:latin typeface="+mn-lt"/>
                <a:cs typeface="+mn-cs"/>
              </a:rPr>
              <a:t> </a:t>
            </a:r>
            <a:r>
              <a:rPr lang="en-US" dirty="0" err="1">
                <a:solidFill>
                  <a:schemeClr val="tx1">
                    <a:lumMod val="75000"/>
                    <a:lumOff val="25000"/>
                  </a:schemeClr>
                </a:solidFill>
                <a:latin typeface="+mn-lt"/>
                <a:cs typeface="+mn-cs"/>
              </a:rPr>
              <a:t>mejor</a:t>
            </a:r>
            <a:r>
              <a:rPr lang="en-US" dirty="0">
                <a:solidFill>
                  <a:schemeClr val="tx1">
                    <a:lumMod val="75000"/>
                    <a:lumOff val="25000"/>
                  </a:schemeClr>
                </a:solidFill>
                <a:latin typeface="+mn-lt"/>
                <a:cs typeface="+mn-cs"/>
              </a:rPr>
              <a:t>.</a:t>
            </a:r>
          </a:p>
          <a:p>
            <a:pPr>
              <a:buFont typeface="Wingdings 3" charset="2"/>
              <a:buChar char=""/>
            </a:pPr>
            <a:r>
              <a:rPr lang="en-US" dirty="0">
                <a:solidFill>
                  <a:schemeClr val="tx1">
                    <a:lumMod val="75000"/>
                    <a:lumOff val="25000"/>
                  </a:schemeClr>
                </a:solidFill>
                <a:latin typeface="+mn-lt"/>
                <a:cs typeface="+mn-cs"/>
              </a:rPr>
              <a:t>  Les </a:t>
            </a:r>
            <a:r>
              <a:rPr lang="en-US" dirty="0" err="1">
                <a:solidFill>
                  <a:schemeClr val="tx1">
                    <a:lumMod val="75000"/>
                    <a:lumOff val="25000"/>
                  </a:schemeClr>
                </a:solidFill>
                <a:latin typeface="+mn-lt"/>
                <a:cs typeface="+mn-cs"/>
              </a:rPr>
              <a:t>hace</a:t>
            </a:r>
            <a:r>
              <a:rPr lang="en-US" dirty="0">
                <a:solidFill>
                  <a:schemeClr val="tx1">
                    <a:lumMod val="75000"/>
                    <a:lumOff val="25000"/>
                  </a:schemeClr>
                </a:solidFill>
                <a:latin typeface="+mn-lt"/>
                <a:cs typeface="+mn-cs"/>
              </a:rPr>
              <a:t> </a:t>
            </a:r>
            <a:r>
              <a:rPr lang="en-US" dirty="0" err="1">
                <a:solidFill>
                  <a:schemeClr val="tx1">
                    <a:lumMod val="75000"/>
                    <a:lumOff val="25000"/>
                  </a:schemeClr>
                </a:solidFill>
                <a:latin typeface="+mn-lt"/>
                <a:cs typeface="+mn-cs"/>
              </a:rPr>
              <a:t>sentir</a:t>
            </a:r>
            <a:r>
              <a:rPr lang="en-US" dirty="0">
                <a:solidFill>
                  <a:schemeClr val="tx1">
                    <a:lumMod val="75000"/>
                    <a:lumOff val="25000"/>
                  </a:schemeClr>
                </a:solidFill>
                <a:latin typeface="+mn-lt"/>
                <a:cs typeface="+mn-cs"/>
              </a:rPr>
              <a:t> </a:t>
            </a:r>
            <a:r>
              <a:rPr lang="en-US" dirty="0" err="1">
                <a:solidFill>
                  <a:schemeClr val="tx1">
                    <a:lumMod val="75000"/>
                    <a:lumOff val="25000"/>
                  </a:schemeClr>
                </a:solidFill>
                <a:latin typeface="+mn-lt"/>
                <a:cs typeface="+mn-cs"/>
              </a:rPr>
              <a:t>mayores</a:t>
            </a:r>
            <a:r>
              <a:rPr lang="en-US" dirty="0">
                <a:solidFill>
                  <a:schemeClr val="tx1">
                    <a:lumMod val="75000"/>
                    <a:lumOff val="25000"/>
                  </a:schemeClr>
                </a:solidFill>
                <a:latin typeface="+mn-lt"/>
                <a:cs typeface="+mn-cs"/>
              </a:rPr>
              <a:t>.</a:t>
            </a:r>
          </a:p>
          <a:p>
            <a:pPr>
              <a:buFont typeface="Wingdings 3" charset="2"/>
              <a:buChar char=""/>
            </a:pPr>
            <a:r>
              <a:rPr lang="en-US" dirty="0">
                <a:solidFill>
                  <a:schemeClr val="tx1">
                    <a:lumMod val="75000"/>
                    <a:lumOff val="25000"/>
                  </a:schemeClr>
                </a:solidFill>
                <a:latin typeface="+mn-lt"/>
                <a:cs typeface="+mn-cs"/>
              </a:rPr>
              <a:t>  A los </a:t>
            </a:r>
            <a:r>
              <a:rPr lang="en-US" dirty="0" err="1">
                <a:solidFill>
                  <a:schemeClr val="tx1">
                    <a:lumMod val="75000"/>
                    <a:lumOff val="25000"/>
                  </a:schemeClr>
                </a:solidFill>
                <a:latin typeface="+mn-lt"/>
                <a:cs typeface="+mn-cs"/>
              </a:rPr>
              <a:t>jóvenes</a:t>
            </a:r>
            <a:r>
              <a:rPr lang="en-US" dirty="0">
                <a:solidFill>
                  <a:schemeClr val="tx1">
                    <a:lumMod val="75000"/>
                    <a:lumOff val="25000"/>
                  </a:schemeClr>
                </a:solidFill>
                <a:latin typeface="+mn-lt"/>
                <a:cs typeface="+mn-cs"/>
              </a:rPr>
              <a:t> les </a:t>
            </a:r>
            <a:r>
              <a:rPr lang="en-US" dirty="0" err="1">
                <a:solidFill>
                  <a:schemeClr val="tx1">
                    <a:lumMod val="75000"/>
                    <a:lumOff val="25000"/>
                  </a:schemeClr>
                </a:solidFill>
                <a:latin typeface="+mn-lt"/>
                <a:cs typeface="+mn-cs"/>
              </a:rPr>
              <a:t>gusta</a:t>
            </a:r>
            <a:r>
              <a:rPr lang="en-US" dirty="0">
                <a:solidFill>
                  <a:schemeClr val="tx1">
                    <a:lumMod val="75000"/>
                    <a:lumOff val="25000"/>
                  </a:schemeClr>
                </a:solidFill>
                <a:latin typeface="+mn-lt"/>
                <a:cs typeface="+mn-cs"/>
              </a:rPr>
              <a:t> </a:t>
            </a:r>
            <a:r>
              <a:rPr lang="en-US" dirty="0" err="1">
                <a:solidFill>
                  <a:schemeClr val="tx1">
                    <a:lumMod val="75000"/>
                    <a:lumOff val="25000"/>
                  </a:schemeClr>
                </a:solidFill>
                <a:latin typeface="+mn-lt"/>
                <a:cs typeface="+mn-cs"/>
              </a:rPr>
              <a:t>probar</a:t>
            </a:r>
            <a:r>
              <a:rPr lang="en-US" dirty="0">
                <a:solidFill>
                  <a:schemeClr val="tx1">
                    <a:lumMod val="75000"/>
                    <a:lumOff val="25000"/>
                  </a:schemeClr>
                </a:solidFill>
                <a:latin typeface="+mn-lt"/>
                <a:cs typeface="+mn-cs"/>
              </a:rPr>
              <a:t> </a:t>
            </a:r>
            <a:r>
              <a:rPr lang="en-US" dirty="0" err="1">
                <a:solidFill>
                  <a:schemeClr val="tx1">
                    <a:lumMod val="75000"/>
                    <a:lumOff val="25000"/>
                  </a:schemeClr>
                </a:solidFill>
                <a:latin typeface="+mn-lt"/>
                <a:cs typeface="+mn-cs"/>
              </a:rPr>
              <a:t>cosas</a:t>
            </a:r>
            <a:r>
              <a:rPr lang="en-US" dirty="0">
                <a:solidFill>
                  <a:schemeClr val="tx1">
                    <a:lumMod val="75000"/>
                    <a:lumOff val="25000"/>
                  </a:schemeClr>
                </a:solidFill>
                <a:latin typeface="+mn-lt"/>
                <a:cs typeface="+mn-cs"/>
              </a:rPr>
              <a:t> </a:t>
            </a:r>
            <a:r>
              <a:rPr lang="en-US" dirty="0" err="1">
                <a:solidFill>
                  <a:schemeClr val="tx1">
                    <a:lumMod val="75000"/>
                    <a:lumOff val="25000"/>
                  </a:schemeClr>
                </a:solidFill>
                <a:latin typeface="+mn-lt"/>
                <a:cs typeface="+mn-cs"/>
              </a:rPr>
              <a:t>nuevas</a:t>
            </a:r>
            <a:r>
              <a:rPr lang="en-US" dirty="0">
                <a:solidFill>
                  <a:schemeClr val="tx1">
                    <a:lumMod val="75000"/>
                    <a:lumOff val="25000"/>
                  </a:schemeClr>
                </a:solidFill>
                <a:latin typeface="+mn-lt"/>
                <a:cs typeface="+mn-cs"/>
              </a:rPr>
              <a:t>;</a:t>
            </a:r>
          </a:p>
          <a:p>
            <a:pPr>
              <a:buFont typeface="Wingdings 3" charset="2"/>
              <a:buChar char=""/>
            </a:pPr>
            <a:r>
              <a:rPr lang="en-US" dirty="0">
                <a:solidFill>
                  <a:schemeClr val="tx1">
                    <a:lumMod val="75000"/>
                    <a:lumOff val="25000"/>
                  </a:schemeClr>
                </a:solidFill>
                <a:latin typeface="+mn-lt"/>
                <a:cs typeface="+mn-cs"/>
              </a:rPr>
              <a:t>  Ven a </a:t>
            </a:r>
            <a:r>
              <a:rPr lang="en-US" dirty="0" err="1">
                <a:solidFill>
                  <a:schemeClr val="tx1">
                    <a:lumMod val="75000"/>
                    <a:lumOff val="25000"/>
                  </a:schemeClr>
                </a:solidFill>
                <a:latin typeface="+mn-lt"/>
                <a:cs typeface="+mn-cs"/>
              </a:rPr>
              <a:t>jóvenes</a:t>
            </a:r>
            <a:r>
              <a:rPr lang="en-US" dirty="0">
                <a:solidFill>
                  <a:schemeClr val="tx1">
                    <a:lumMod val="75000"/>
                    <a:lumOff val="25000"/>
                  </a:schemeClr>
                </a:solidFill>
                <a:latin typeface="+mn-lt"/>
                <a:cs typeface="+mn-cs"/>
              </a:rPr>
              <a:t> </a:t>
            </a:r>
            <a:r>
              <a:rPr lang="en-US" dirty="0" err="1">
                <a:solidFill>
                  <a:schemeClr val="tx1">
                    <a:lumMod val="75000"/>
                    <a:lumOff val="25000"/>
                  </a:schemeClr>
                </a:solidFill>
                <a:latin typeface="+mn-lt"/>
                <a:cs typeface="+mn-cs"/>
              </a:rPr>
              <a:t>en</a:t>
            </a:r>
            <a:r>
              <a:rPr lang="en-US" dirty="0">
                <a:solidFill>
                  <a:schemeClr val="tx1">
                    <a:lumMod val="75000"/>
                    <a:lumOff val="25000"/>
                  </a:schemeClr>
                </a:solidFill>
                <a:latin typeface="+mn-lt"/>
                <a:cs typeface="+mn-cs"/>
              </a:rPr>
              <a:t> el internet y </a:t>
            </a:r>
            <a:r>
              <a:rPr lang="en-US" dirty="0" err="1">
                <a:solidFill>
                  <a:schemeClr val="tx1">
                    <a:lumMod val="75000"/>
                    <a:lumOff val="25000"/>
                  </a:schemeClr>
                </a:solidFill>
                <a:latin typeface="+mn-lt"/>
                <a:cs typeface="+mn-cs"/>
              </a:rPr>
              <a:t>en</a:t>
            </a:r>
            <a:r>
              <a:rPr lang="en-US" dirty="0">
                <a:solidFill>
                  <a:schemeClr val="tx1">
                    <a:lumMod val="75000"/>
                    <a:lumOff val="25000"/>
                  </a:schemeClr>
                </a:solidFill>
                <a:latin typeface="+mn-lt"/>
                <a:cs typeface="+mn-cs"/>
              </a:rPr>
              <a:t> la </a:t>
            </a:r>
            <a:r>
              <a:rPr lang="en-US" dirty="0" err="1">
                <a:solidFill>
                  <a:schemeClr val="tx1">
                    <a:lumMod val="75000"/>
                    <a:lumOff val="25000"/>
                  </a:schemeClr>
                </a:solidFill>
                <a:latin typeface="+mn-lt"/>
                <a:cs typeface="+mn-cs"/>
              </a:rPr>
              <a:t>televisión</a:t>
            </a:r>
            <a:r>
              <a:rPr lang="en-US" dirty="0">
                <a:solidFill>
                  <a:schemeClr val="tx1">
                    <a:lumMod val="75000"/>
                    <a:lumOff val="25000"/>
                  </a:schemeClr>
                </a:solidFill>
                <a:latin typeface="+mn-lt"/>
                <a:cs typeface="+mn-cs"/>
              </a:rPr>
              <a:t> </a:t>
            </a:r>
            <a:r>
              <a:rPr lang="en-US" dirty="0" err="1">
                <a:solidFill>
                  <a:schemeClr val="tx1">
                    <a:lumMod val="75000"/>
                    <a:lumOff val="25000"/>
                  </a:schemeClr>
                </a:solidFill>
                <a:latin typeface="+mn-lt"/>
                <a:cs typeface="+mn-cs"/>
              </a:rPr>
              <a:t>en</a:t>
            </a:r>
            <a:r>
              <a:rPr lang="en-US" dirty="0">
                <a:solidFill>
                  <a:schemeClr val="tx1">
                    <a:lumMod val="75000"/>
                    <a:lumOff val="25000"/>
                  </a:schemeClr>
                </a:solidFill>
                <a:latin typeface="+mn-lt"/>
                <a:cs typeface="+mn-cs"/>
              </a:rPr>
              <a:t> fiestas </a:t>
            </a:r>
            <a:r>
              <a:rPr lang="en-US" dirty="0" err="1">
                <a:solidFill>
                  <a:schemeClr val="tx1">
                    <a:lumMod val="75000"/>
                    <a:lumOff val="25000"/>
                  </a:schemeClr>
                </a:solidFill>
                <a:latin typeface="+mn-lt"/>
                <a:cs typeface="+mn-cs"/>
              </a:rPr>
              <a:t>tomando</a:t>
            </a:r>
            <a:r>
              <a:rPr lang="en-US" dirty="0">
                <a:solidFill>
                  <a:schemeClr val="tx1">
                    <a:lumMod val="75000"/>
                    <a:lumOff val="25000"/>
                  </a:schemeClr>
                </a:solidFill>
                <a:latin typeface="+mn-lt"/>
                <a:cs typeface="+mn-cs"/>
              </a:rPr>
              <a:t>, </a:t>
            </a:r>
            <a:r>
              <a:rPr lang="en-US" dirty="0" err="1">
                <a:solidFill>
                  <a:schemeClr val="tx1">
                    <a:lumMod val="75000"/>
                    <a:lumOff val="25000"/>
                  </a:schemeClr>
                </a:solidFill>
                <a:latin typeface="+mn-lt"/>
                <a:cs typeface="+mn-cs"/>
              </a:rPr>
              <a:t>fumando</a:t>
            </a:r>
            <a:r>
              <a:rPr lang="en-US" dirty="0">
                <a:solidFill>
                  <a:schemeClr val="tx1">
                    <a:lumMod val="75000"/>
                    <a:lumOff val="25000"/>
                  </a:schemeClr>
                </a:solidFill>
                <a:latin typeface="+mn-lt"/>
                <a:cs typeface="+mn-cs"/>
              </a:rPr>
              <a:t> y </a:t>
            </a:r>
            <a:r>
              <a:rPr lang="en-US" dirty="0" err="1">
                <a:solidFill>
                  <a:schemeClr val="tx1">
                    <a:lumMod val="75000"/>
                    <a:lumOff val="25000"/>
                  </a:schemeClr>
                </a:solidFill>
                <a:latin typeface="+mn-lt"/>
                <a:cs typeface="+mn-cs"/>
              </a:rPr>
              <a:t>consumiendo</a:t>
            </a:r>
            <a:r>
              <a:rPr lang="en-US" dirty="0">
                <a:solidFill>
                  <a:schemeClr val="tx1">
                    <a:lumMod val="75000"/>
                    <a:lumOff val="25000"/>
                  </a:schemeClr>
                </a:solidFill>
                <a:latin typeface="+mn-lt"/>
                <a:cs typeface="+mn-cs"/>
              </a:rPr>
              <a:t> </a:t>
            </a:r>
            <a:r>
              <a:rPr lang="en-US" dirty="0" err="1">
                <a:solidFill>
                  <a:schemeClr val="tx1">
                    <a:lumMod val="75000"/>
                    <a:lumOff val="25000"/>
                  </a:schemeClr>
                </a:solidFill>
                <a:latin typeface="+mn-lt"/>
                <a:cs typeface="+mn-cs"/>
              </a:rPr>
              <a:t>drogas</a:t>
            </a:r>
            <a:r>
              <a:rPr lang="en-US" dirty="0">
                <a:solidFill>
                  <a:schemeClr val="tx1">
                    <a:lumMod val="75000"/>
                    <a:lumOff val="25000"/>
                  </a:schemeClr>
                </a:solidFill>
                <a:latin typeface="+mn-lt"/>
                <a:cs typeface="+mn-cs"/>
              </a:rPr>
              <a:t>.</a:t>
            </a:r>
          </a:p>
          <a:p>
            <a:pPr>
              <a:buFont typeface="Wingdings 3" charset="2"/>
              <a:buChar char=""/>
            </a:pPr>
            <a:r>
              <a:rPr lang="en-US" dirty="0">
                <a:solidFill>
                  <a:schemeClr val="tx1">
                    <a:lumMod val="75000"/>
                    <a:lumOff val="25000"/>
                  </a:schemeClr>
                </a:solidFill>
                <a:latin typeface="+mn-lt"/>
                <a:cs typeface="+mn-cs"/>
              </a:rPr>
              <a:t> </a:t>
            </a:r>
            <a:r>
              <a:rPr lang="en-US" dirty="0" err="1">
                <a:solidFill>
                  <a:schemeClr val="tx1">
                    <a:lumMod val="75000"/>
                    <a:lumOff val="25000"/>
                  </a:schemeClr>
                </a:solidFill>
                <a:latin typeface="+mn-lt"/>
                <a:cs typeface="+mn-cs"/>
              </a:rPr>
              <a:t>Rebeldía</a:t>
            </a:r>
            <a:r>
              <a:rPr lang="en-US" dirty="0">
                <a:solidFill>
                  <a:schemeClr val="tx1">
                    <a:lumMod val="75000"/>
                    <a:lumOff val="25000"/>
                  </a:schemeClr>
                </a:solidFill>
                <a:latin typeface="+mn-lt"/>
                <a:cs typeface="+mn-cs"/>
              </a:rPr>
              <a:t> y Desarrollo</a:t>
            </a:r>
          </a:p>
          <a:p>
            <a:pPr>
              <a:buFont typeface="Wingdings 3" charset="2"/>
              <a:buChar char=""/>
            </a:pPr>
            <a:r>
              <a:rPr lang="en-US" dirty="0">
                <a:solidFill>
                  <a:schemeClr val="tx1">
                    <a:lumMod val="75000"/>
                    <a:lumOff val="25000"/>
                  </a:schemeClr>
                </a:solidFill>
                <a:latin typeface="+mn-lt"/>
                <a:cs typeface="+mn-cs"/>
              </a:rPr>
              <a:t> </a:t>
            </a:r>
            <a:r>
              <a:rPr lang="en-US" dirty="0" err="1">
                <a:solidFill>
                  <a:schemeClr val="tx1">
                    <a:lumMod val="75000"/>
                    <a:lumOff val="25000"/>
                  </a:schemeClr>
                </a:solidFill>
                <a:latin typeface="+mn-lt"/>
                <a:cs typeface="+mn-cs"/>
              </a:rPr>
              <a:t>Experimentación</a:t>
            </a:r>
            <a:r>
              <a:rPr lang="en-US" dirty="0">
                <a:solidFill>
                  <a:schemeClr val="tx1">
                    <a:lumMod val="75000"/>
                    <a:lumOff val="25000"/>
                  </a:schemeClr>
                </a:solidFill>
                <a:latin typeface="+mn-lt"/>
                <a:cs typeface="+mn-cs"/>
              </a:rPr>
              <a:t>.</a:t>
            </a:r>
          </a:p>
        </p:txBody>
      </p:sp>
      <p:pic>
        <p:nvPicPr>
          <p:cNvPr id="7" name="Picture 3" descr="C:\Temp\Temporary Internet Files\Content.IE5\M2P9U6JJ\MC900215255[1].wmf">
            <a:extLst>
              <a:ext uri="{FF2B5EF4-FFF2-40B4-BE49-F238E27FC236}">
                <a16:creationId xmlns:a16="http://schemas.microsoft.com/office/drawing/2014/main" id="{F0BAF9EE-3661-436F-AE9E-330A1977CFD6}"/>
              </a:ext>
            </a:extLst>
          </p:cNvPr>
          <p:cNvPicPr>
            <a:picLocks noChangeAspect="1" noChangeArrowheads="1"/>
          </p:cNvPicPr>
          <p:nvPr/>
        </p:nvPicPr>
        <p:blipFill>
          <a:blip r:embed="rId3" cstate="print"/>
          <a:stretch>
            <a:fillRect/>
          </a:stretch>
        </p:blipFill>
        <p:spPr bwMode="auto">
          <a:xfrm>
            <a:off x="2052600" y="4214813"/>
            <a:ext cx="2321697" cy="1826549"/>
          </a:xfrm>
          <a:prstGeom prst="rect">
            <a:avLst/>
          </a:prstGeom>
          <a:noFill/>
        </p:spPr>
      </p:pic>
      <p:sp>
        <p:nvSpPr>
          <p:cNvPr id="4" name="Slide Number Placeholder 3">
            <a:extLst>
              <a:ext uri="{FF2B5EF4-FFF2-40B4-BE49-F238E27FC236}">
                <a16:creationId xmlns:a16="http://schemas.microsoft.com/office/drawing/2014/main" id="{49AE7AC3-0DA0-4AA0-9B52-F7A4954F828D}"/>
              </a:ext>
            </a:extLst>
          </p:cNvPr>
          <p:cNvSpPr>
            <a:spLocks noGrp="1"/>
          </p:cNvSpPr>
          <p:nvPr>
            <p:ph type="sldNum" sz="quarter" idx="4"/>
          </p:nvPr>
        </p:nvSpPr>
        <p:spPr>
          <a:xfrm>
            <a:off x="7966997" y="6041363"/>
            <a:ext cx="512504" cy="365125"/>
          </a:xfrm>
        </p:spPr>
        <p:txBody>
          <a:bodyPr vert="horz" lIns="91440" tIns="45720" rIns="91440" bIns="45720" rtlCol="0" anchor="ctr">
            <a:normAutofit/>
          </a:bodyPr>
          <a:lstStyle/>
          <a:p>
            <a:pPr algn="r" defTabSz="914400">
              <a:spcAft>
                <a:spcPts val="600"/>
              </a:spcAft>
            </a:pPr>
            <a:fld id="{28B51358-CE0E-9945-9CC5-94791B0336D7}" type="slidenum">
              <a:rPr lang="en-US" sz="900">
                <a:solidFill>
                  <a:schemeClr val="accent1"/>
                </a:solidFill>
                <a:latin typeface="+mn-lt"/>
                <a:cs typeface="+mn-cs"/>
              </a:rPr>
              <a:pPr algn="r" defTabSz="914400">
                <a:spcAft>
                  <a:spcPts val="600"/>
                </a:spcAft>
              </a:pPr>
              <a:t>14</a:t>
            </a:fld>
            <a:endParaRPr lang="en-US" sz="900">
              <a:solidFill>
                <a:schemeClr val="accent1"/>
              </a:solidFill>
              <a:latin typeface="+mn-lt"/>
              <a:cs typeface="+mn-cs"/>
            </a:endParaRPr>
          </a:p>
        </p:txBody>
      </p:sp>
    </p:spTree>
    <p:extLst>
      <p:ext uri="{BB962C8B-B14F-4D97-AF65-F5344CB8AC3E}">
        <p14:creationId xmlns:p14="http://schemas.microsoft.com/office/powerpoint/2010/main" val="1954485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7F128C-B810-483C-B2F5-273A3EA1BD3F}"/>
              </a:ext>
            </a:extLst>
          </p:cNvPr>
          <p:cNvSpPr>
            <a:spLocks noGrp="1"/>
          </p:cNvSpPr>
          <p:nvPr>
            <p:ph type="title"/>
          </p:nvPr>
        </p:nvSpPr>
        <p:spPr>
          <a:xfrm>
            <a:off x="2127504" y="1445494"/>
            <a:ext cx="2712642" cy="4376572"/>
          </a:xfrm>
        </p:spPr>
        <p:txBody>
          <a:bodyPr vert="horz" lIns="91440" tIns="45720" rIns="91440" bIns="45720" rtlCol="0" anchor="ctr">
            <a:normAutofit/>
          </a:bodyPr>
          <a:lstStyle/>
          <a:p>
            <a:r>
              <a:rPr lang="en-US" sz="3300" dirty="0" err="1">
                <a:solidFill>
                  <a:schemeClr val="tx1"/>
                </a:solidFill>
                <a:latin typeface="+mj-lt"/>
                <a:cs typeface="+mj-cs"/>
              </a:rPr>
              <a:t>Indicos</a:t>
            </a:r>
            <a:r>
              <a:rPr lang="en-US" sz="3300" dirty="0">
                <a:solidFill>
                  <a:schemeClr val="tx1"/>
                </a:solidFill>
                <a:latin typeface="+mj-lt"/>
                <a:cs typeface="+mj-cs"/>
              </a:rPr>
              <a:t> y </a:t>
            </a:r>
            <a:r>
              <a:rPr lang="en-US" sz="3300" dirty="0" err="1">
                <a:solidFill>
                  <a:schemeClr val="tx1"/>
                </a:solidFill>
                <a:latin typeface="+mj-lt"/>
                <a:cs typeface="+mj-cs"/>
              </a:rPr>
              <a:t>sintomas</a:t>
            </a:r>
            <a:r>
              <a:rPr lang="en-US" sz="3300" dirty="0">
                <a:solidFill>
                  <a:schemeClr val="tx1"/>
                </a:solidFill>
                <a:latin typeface="+mj-lt"/>
                <a:cs typeface="+mj-cs"/>
              </a:rPr>
              <a:t> </a:t>
            </a:r>
            <a:r>
              <a:rPr lang="en-US" sz="3300" dirty="0" err="1">
                <a:solidFill>
                  <a:schemeClr val="tx1"/>
                </a:solidFill>
                <a:latin typeface="+mj-lt"/>
                <a:cs typeface="+mj-cs"/>
              </a:rPr>
              <a:t>psicologicos</a:t>
            </a:r>
            <a:r>
              <a:rPr lang="en-US" sz="3300" dirty="0">
                <a:solidFill>
                  <a:schemeClr val="tx1"/>
                </a:solidFill>
                <a:latin typeface="+mj-lt"/>
                <a:cs typeface="+mj-cs"/>
              </a:rPr>
              <a:t>  </a:t>
            </a:r>
            <a:r>
              <a:rPr lang="en-US" sz="3300" dirty="0" err="1">
                <a:solidFill>
                  <a:schemeClr val="tx1"/>
                </a:solidFill>
                <a:latin typeface="+mj-lt"/>
                <a:cs typeface="+mj-cs"/>
              </a:rPr>
              <a:t>deL</a:t>
            </a:r>
            <a:r>
              <a:rPr lang="en-US" sz="3300" dirty="0">
                <a:solidFill>
                  <a:schemeClr val="tx1"/>
                </a:solidFill>
                <a:latin typeface="+mj-lt"/>
                <a:cs typeface="+mj-cs"/>
              </a:rPr>
              <a:t> consume de </a:t>
            </a:r>
            <a:r>
              <a:rPr lang="en-US" sz="3300" dirty="0" err="1">
                <a:solidFill>
                  <a:schemeClr val="tx1"/>
                </a:solidFill>
                <a:latin typeface="+mj-lt"/>
                <a:cs typeface="+mj-cs"/>
              </a:rPr>
              <a:t>sustancias</a:t>
            </a:r>
            <a:endParaRPr lang="en-US" sz="3300" dirty="0">
              <a:solidFill>
                <a:schemeClr val="tx1"/>
              </a:solidFill>
              <a:latin typeface="+mj-lt"/>
              <a:cs typeface="+mj-cs"/>
            </a:endParaRPr>
          </a:p>
        </p:txBody>
      </p:sp>
      <p:sp>
        <p:nvSpPr>
          <p:cNvPr id="4" name="Slide Number Placeholder 3">
            <a:extLst>
              <a:ext uri="{FF2B5EF4-FFF2-40B4-BE49-F238E27FC236}">
                <a16:creationId xmlns:a16="http://schemas.microsoft.com/office/drawing/2014/main" id="{EC5AB686-4BDF-4C0F-B2C0-D386D4236152}"/>
              </a:ext>
            </a:extLst>
          </p:cNvPr>
          <p:cNvSpPr>
            <a:spLocks noGrp="1"/>
          </p:cNvSpPr>
          <p:nvPr>
            <p:ph type="sldNum" sz="quarter" idx="4"/>
          </p:nvPr>
        </p:nvSpPr>
        <p:spPr>
          <a:xfrm>
            <a:off x="2127504" y="603504"/>
            <a:ext cx="411480" cy="548640"/>
          </a:xfrm>
          <a:prstGeom prst="ellipse">
            <a:avLst/>
          </a:prstGeom>
          <a:solidFill>
            <a:srgbClr val="808080"/>
          </a:solidFill>
        </p:spPr>
        <p:txBody>
          <a:bodyPr vert="horz" lIns="91440" tIns="45720" rIns="91440" bIns="45720" rtlCol="0" anchor="ctr">
            <a:normAutofit fontScale="92500" lnSpcReduction="20000"/>
          </a:bodyPr>
          <a:lstStyle/>
          <a:p>
            <a:pPr algn="ctr">
              <a:spcAft>
                <a:spcPts val="600"/>
              </a:spcAft>
            </a:pPr>
            <a:fld id="{28B51358-CE0E-9945-9CC5-94791B0336D7}" type="slidenum">
              <a:rPr lang="en-US" sz="1300">
                <a:solidFill>
                  <a:srgbClr val="FFFFFF"/>
                </a:solidFill>
                <a:latin typeface="+mn-lt"/>
                <a:cs typeface="+mn-cs"/>
              </a:rPr>
              <a:pPr algn="ctr">
                <a:spcAft>
                  <a:spcPts val="600"/>
                </a:spcAft>
              </a:pPr>
              <a:t>15</a:t>
            </a:fld>
            <a:endParaRPr lang="en-US" sz="1300">
              <a:solidFill>
                <a:srgbClr val="FFFFFF"/>
              </a:solidFill>
              <a:latin typeface="+mn-lt"/>
              <a:cs typeface="+mn-cs"/>
            </a:endParaRPr>
          </a:p>
        </p:txBody>
      </p:sp>
      <p:sp>
        <p:nvSpPr>
          <p:cNvPr id="2" name="Text Placeholder 1">
            <a:extLst>
              <a:ext uri="{FF2B5EF4-FFF2-40B4-BE49-F238E27FC236}">
                <a16:creationId xmlns:a16="http://schemas.microsoft.com/office/drawing/2014/main" id="{2BFE31C5-C41D-4722-B1B0-ABC6391F8FD9}"/>
              </a:ext>
            </a:extLst>
          </p:cNvPr>
          <p:cNvSpPr>
            <a:spLocks noGrp="1"/>
          </p:cNvSpPr>
          <p:nvPr>
            <p:ph type="body" sz="quarter" idx="10"/>
          </p:nvPr>
        </p:nvSpPr>
        <p:spPr>
          <a:xfrm>
            <a:off x="6096001" y="1399032"/>
            <a:ext cx="4126375" cy="4471416"/>
          </a:xfrm>
        </p:spPr>
        <p:txBody>
          <a:bodyPr vert="horz" lIns="91440" tIns="45720" rIns="91440" bIns="45720" rtlCol="0" anchor="ctr">
            <a:normAutofit fontScale="92500" lnSpcReduction="10000"/>
          </a:bodyPr>
          <a:lstStyle/>
          <a:p>
            <a:pPr marL="285750" indent="-228600">
              <a:buFont typeface="Arial" panose="020B0604020202020204" pitchFamily="34" charset="0"/>
              <a:buChar char="•"/>
            </a:pPr>
            <a:r>
              <a:rPr lang="en-US" sz="2800" dirty="0" err="1">
                <a:solidFill>
                  <a:schemeClr val="bg1"/>
                </a:solidFill>
                <a:latin typeface="+mn-lt"/>
                <a:cs typeface="+mn-cs"/>
              </a:rPr>
              <a:t>Irritabilidad</a:t>
            </a:r>
            <a:endParaRPr lang="en-US" sz="2800" dirty="0">
              <a:solidFill>
                <a:schemeClr val="bg1"/>
              </a:solidFill>
              <a:latin typeface="+mn-lt"/>
              <a:cs typeface="+mn-cs"/>
            </a:endParaRPr>
          </a:p>
          <a:p>
            <a:pPr marL="285750" indent="-228600">
              <a:buFont typeface="Arial" panose="020B0604020202020204" pitchFamily="34" charset="0"/>
              <a:buChar char="•"/>
            </a:pPr>
            <a:r>
              <a:rPr lang="en-US" sz="2800" dirty="0" err="1">
                <a:solidFill>
                  <a:schemeClr val="bg1"/>
                </a:solidFill>
                <a:latin typeface="+mn-lt"/>
                <a:cs typeface="+mn-cs"/>
              </a:rPr>
              <a:t>Enojo</a:t>
            </a:r>
            <a:endParaRPr lang="en-US" sz="2800" dirty="0">
              <a:solidFill>
                <a:schemeClr val="bg1"/>
              </a:solidFill>
              <a:latin typeface="+mn-lt"/>
              <a:cs typeface="+mn-cs"/>
            </a:endParaRPr>
          </a:p>
          <a:p>
            <a:pPr marL="285750" indent="-228600">
              <a:buFont typeface="Arial" panose="020B0604020202020204" pitchFamily="34" charset="0"/>
              <a:buChar char="•"/>
            </a:pPr>
            <a:r>
              <a:rPr lang="en-US" sz="2800" dirty="0" err="1">
                <a:solidFill>
                  <a:schemeClr val="bg1"/>
                </a:solidFill>
                <a:latin typeface="+mn-lt"/>
                <a:cs typeface="+mn-cs"/>
              </a:rPr>
              <a:t>Sentirse</a:t>
            </a:r>
            <a:r>
              <a:rPr lang="en-US" sz="2800" dirty="0">
                <a:solidFill>
                  <a:schemeClr val="bg1"/>
                </a:solidFill>
                <a:latin typeface="+mn-lt"/>
                <a:cs typeface="+mn-cs"/>
              </a:rPr>
              <a:t> </a:t>
            </a:r>
            <a:r>
              <a:rPr lang="en-US" sz="2800" dirty="0" err="1">
                <a:solidFill>
                  <a:schemeClr val="bg1"/>
                </a:solidFill>
                <a:latin typeface="+mn-lt"/>
                <a:cs typeface="+mn-cs"/>
              </a:rPr>
              <a:t>Vacio</a:t>
            </a:r>
            <a:endParaRPr lang="en-US" sz="2800" dirty="0">
              <a:solidFill>
                <a:schemeClr val="bg1"/>
              </a:solidFill>
              <a:latin typeface="+mn-lt"/>
              <a:cs typeface="+mn-cs"/>
            </a:endParaRPr>
          </a:p>
          <a:p>
            <a:pPr marL="285750" indent="-228600">
              <a:buFont typeface="Arial" panose="020B0604020202020204" pitchFamily="34" charset="0"/>
              <a:buChar char="•"/>
            </a:pPr>
            <a:r>
              <a:rPr lang="en-US" sz="2800" dirty="0" err="1">
                <a:solidFill>
                  <a:schemeClr val="bg1"/>
                </a:solidFill>
                <a:latin typeface="+mn-lt"/>
                <a:cs typeface="+mn-cs"/>
              </a:rPr>
              <a:t>Problemas</a:t>
            </a:r>
            <a:r>
              <a:rPr lang="en-US" sz="2800" dirty="0">
                <a:solidFill>
                  <a:schemeClr val="bg1"/>
                </a:solidFill>
                <a:latin typeface="+mn-lt"/>
                <a:cs typeface="+mn-cs"/>
              </a:rPr>
              <a:t> de insomnia</a:t>
            </a:r>
          </a:p>
          <a:p>
            <a:pPr marL="285750" indent="-228600">
              <a:buFont typeface="Arial" panose="020B0604020202020204" pitchFamily="34" charset="0"/>
              <a:buChar char="•"/>
            </a:pPr>
            <a:r>
              <a:rPr lang="en-US" sz="2800" dirty="0">
                <a:solidFill>
                  <a:schemeClr val="bg1"/>
                </a:solidFill>
                <a:latin typeface="+mn-lt"/>
                <a:cs typeface="+mn-cs"/>
              </a:rPr>
              <a:t>Confusion</a:t>
            </a:r>
          </a:p>
          <a:p>
            <a:pPr marL="285750" indent="-228600">
              <a:buFont typeface="Arial" panose="020B0604020202020204" pitchFamily="34" charset="0"/>
              <a:buChar char="•"/>
            </a:pPr>
            <a:r>
              <a:rPr lang="en-US" sz="2800" dirty="0" err="1">
                <a:solidFill>
                  <a:schemeClr val="bg1"/>
                </a:solidFill>
                <a:latin typeface="+mn-lt"/>
                <a:cs typeface="+mn-cs"/>
              </a:rPr>
              <a:t>Consentracion</a:t>
            </a:r>
            <a:endParaRPr lang="en-US" sz="2800" dirty="0">
              <a:solidFill>
                <a:schemeClr val="bg1"/>
              </a:solidFill>
              <a:latin typeface="+mn-lt"/>
              <a:cs typeface="+mn-cs"/>
            </a:endParaRPr>
          </a:p>
          <a:p>
            <a:pPr marL="285750" indent="-228600">
              <a:buFont typeface="Arial" panose="020B0604020202020204" pitchFamily="34" charset="0"/>
              <a:buChar char="•"/>
            </a:pPr>
            <a:r>
              <a:rPr lang="en-US" sz="2800" dirty="0">
                <a:solidFill>
                  <a:schemeClr val="bg1"/>
                </a:solidFill>
                <a:latin typeface="+mn-lt"/>
                <a:cs typeface="+mn-cs"/>
              </a:rPr>
              <a:t>Dolores de cabeza</a:t>
            </a:r>
          </a:p>
          <a:p>
            <a:pPr marL="285750" indent="-228600">
              <a:buFont typeface="Arial" panose="020B0604020202020204" pitchFamily="34" charset="0"/>
              <a:buChar char="•"/>
            </a:pPr>
            <a:r>
              <a:rPr lang="en-US" sz="2800" dirty="0" err="1">
                <a:solidFill>
                  <a:schemeClr val="bg1"/>
                </a:solidFill>
                <a:latin typeface="+mn-lt"/>
                <a:cs typeface="+mn-cs"/>
              </a:rPr>
              <a:t>Cansancio</a:t>
            </a:r>
            <a:endParaRPr lang="en-US" sz="2800" dirty="0">
              <a:solidFill>
                <a:schemeClr val="bg1"/>
              </a:solidFill>
              <a:latin typeface="+mn-lt"/>
              <a:cs typeface="+mn-cs"/>
            </a:endParaRPr>
          </a:p>
        </p:txBody>
      </p:sp>
    </p:spTree>
    <p:extLst>
      <p:ext uri="{BB962C8B-B14F-4D97-AF65-F5344CB8AC3E}">
        <p14:creationId xmlns:p14="http://schemas.microsoft.com/office/powerpoint/2010/main" val="2244712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4C4405-2334-4A26-A584-4EA793D77457}"/>
              </a:ext>
            </a:extLst>
          </p:cNvPr>
          <p:cNvSpPr>
            <a:spLocks noGrp="1"/>
          </p:cNvSpPr>
          <p:nvPr>
            <p:ph type="title"/>
          </p:nvPr>
        </p:nvSpPr>
        <p:spPr>
          <a:xfrm>
            <a:off x="1731226" y="4591054"/>
            <a:ext cx="4459934" cy="972836"/>
          </a:xfrm>
        </p:spPr>
        <p:txBody>
          <a:bodyPr vert="horz" lIns="91440" tIns="45720" rIns="91440" bIns="45720" rtlCol="0" anchor="t">
            <a:normAutofit fontScale="90000"/>
          </a:bodyPr>
          <a:lstStyle/>
          <a:p>
            <a:r>
              <a:rPr lang="en-US" sz="2800" b="1">
                <a:solidFill>
                  <a:srgbClr val="000000"/>
                </a:solidFill>
              </a:rPr>
              <a:t>Sustancias Mas Utilizados en el Condado De Santa Clara</a:t>
            </a:r>
          </a:p>
        </p:txBody>
      </p:sp>
      <p:pic>
        <p:nvPicPr>
          <p:cNvPr id="9" name="Picture 5" descr="C:\Temp\Temporary Internet Files\Content.IE5\B6GB4P03\MP900341786[1].jpg">
            <a:extLst>
              <a:ext uri="{FF2B5EF4-FFF2-40B4-BE49-F238E27FC236}">
                <a16:creationId xmlns:a16="http://schemas.microsoft.com/office/drawing/2014/main" id="{F11227E3-CA17-4DD2-9DD6-099A1615845F}"/>
              </a:ext>
            </a:extLst>
          </p:cNvPr>
          <p:cNvPicPr>
            <a:picLocks noChangeAspect="1" noChangeArrowheads="1"/>
          </p:cNvPicPr>
          <p:nvPr/>
        </p:nvPicPr>
        <p:blipFill rotWithShape="1">
          <a:blip r:embed="rId2" cstate="print">
            <a:alphaModFix/>
          </a:blip>
          <a:srcRect r="5747" b="-4"/>
          <a:stretch/>
        </p:blipFill>
        <p:spPr bwMode="auto">
          <a:xfrm>
            <a:off x="1853848" y="-15077"/>
            <a:ext cx="4059658" cy="3069017"/>
          </a:xfrm>
          <a:custGeom>
            <a:avLst/>
            <a:gdLst/>
            <a:ahLst/>
            <a:cxnLst/>
            <a:rect l="l" t="t" r="r" b="b"/>
            <a:pathLst>
              <a:path w="4063868" h="3072200">
                <a:moveTo>
                  <a:pt x="288818" y="0"/>
                </a:moveTo>
                <a:lnTo>
                  <a:pt x="3775050" y="0"/>
                </a:lnTo>
                <a:lnTo>
                  <a:pt x="3818625" y="71726"/>
                </a:lnTo>
                <a:cubicBezTo>
                  <a:pt x="3975028" y="359637"/>
                  <a:pt x="4063868" y="689577"/>
                  <a:pt x="4063868" y="1040266"/>
                </a:cubicBezTo>
                <a:cubicBezTo>
                  <a:pt x="4063868" y="2162473"/>
                  <a:pt x="3154140" y="3072200"/>
                  <a:pt x="2031934" y="3072200"/>
                </a:cubicBezTo>
                <a:cubicBezTo>
                  <a:pt x="909728" y="3072200"/>
                  <a:pt x="0" y="2162473"/>
                  <a:pt x="0" y="1040266"/>
                </a:cubicBezTo>
                <a:cubicBezTo>
                  <a:pt x="0" y="689577"/>
                  <a:pt x="88841" y="359637"/>
                  <a:pt x="245244" y="71726"/>
                </a:cubicBezTo>
                <a:close/>
              </a:path>
            </a:pathLst>
          </a:custGeom>
          <a:solidFill>
            <a:srgbClr val="FFFFFF">
              <a:shade val="85000"/>
            </a:srgbClr>
          </a:solidFill>
          <a:effectLst>
            <a:softEdge rad="0"/>
          </a:effectLst>
        </p:spPr>
      </p:pic>
      <p:pic>
        <p:nvPicPr>
          <p:cNvPr id="7" name="Picture 9" descr="C:\Temp\Temporary Internet Files\Content.IE5\B6GB4P03\MP900321090[1].jpg">
            <a:extLst>
              <a:ext uri="{FF2B5EF4-FFF2-40B4-BE49-F238E27FC236}">
                <a16:creationId xmlns:a16="http://schemas.microsoft.com/office/drawing/2014/main" id="{8F63A759-BDDA-47C7-9543-E50314A41901}"/>
              </a:ext>
            </a:extLst>
          </p:cNvPr>
          <p:cNvPicPr>
            <a:picLocks noChangeAspect="1" noChangeArrowheads="1"/>
          </p:cNvPicPr>
          <p:nvPr/>
        </p:nvPicPr>
        <p:blipFill rotWithShape="1">
          <a:blip r:embed="rId3" cstate="print">
            <a:alphaModFix/>
          </a:blip>
          <a:srcRect r="2" b="13418"/>
          <a:stretch/>
        </p:blipFill>
        <p:spPr bwMode="auto">
          <a:xfrm>
            <a:off x="6321278" y="1575832"/>
            <a:ext cx="4346723" cy="5282169"/>
          </a:xfrm>
          <a:custGeom>
            <a:avLst/>
            <a:gdLst/>
            <a:ahLst/>
            <a:cxnLst/>
            <a:rect l="l" t="t" r="r" b="b"/>
            <a:pathLst>
              <a:path w="4351232" h="5287648">
                <a:moveTo>
                  <a:pt x="2879389" y="0"/>
                </a:moveTo>
                <a:cubicBezTo>
                  <a:pt x="3376340" y="0"/>
                  <a:pt x="3843887" y="125893"/>
                  <a:pt x="4251877" y="347527"/>
                </a:cubicBezTo>
                <a:lnTo>
                  <a:pt x="4351232" y="407886"/>
                </a:lnTo>
                <a:lnTo>
                  <a:pt x="4351232" y="5287648"/>
                </a:lnTo>
                <a:lnTo>
                  <a:pt x="1303444" y="5287648"/>
                </a:lnTo>
                <a:lnTo>
                  <a:pt x="1269495" y="5267024"/>
                </a:lnTo>
                <a:cubicBezTo>
                  <a:pt x="503573" y="4749577"/>
                  <a:pt x="0" y="3873291"/>
                  <a:pt x="0" y="2879389"/>
                </a:cubicBezTo>
                <a:cubicBezTo>
                  <a:pt x="0" y="1289146"/>
                  <a:pt x="1289146" y="0"/>
                  <a:pt x="2879389" y="0"/>
                </a:cubicBezTo>
                <a:close/>
              </a:path>
            </a:pathLst>
          </a:custGeom>
          <a:solidFill>
            <a:srgbClr val="FFFFFF">
              <a:shade val="85000"/>
            </a:srgbClr>
          </a:solidFill>
          <a:effectLst>
            <a:softEdge rad="0"/>
          </a:effectLst>
        </p:spPr>
      </p:pic>
      <p:sp>
        <p:nvSpPr>
          <p:cNvPr id="4" name="Slide Number Placeholder 3">
            <a:extLst>
              <a:ext uri="{FF2B5EF4-FFF2-40B4-BE49-F238E27FC236}">
                <a16:creationId xmlns:a16="http://schemas.microsoft.com/office/drawing/2014/main" id="{F7DDA8F9-3E81-4732-86B1-90B790EC2182}"/>
              </a:ext>
            </a:extLst>
          </p:cNvPr>
          <p:cNvSpPr>
            <a:spLocks noGrp="1"/>
          </p:cNvSpPr>
          <p:nvPr>
            <p:ph type="sldNum" sz="quarter" idx="12"/>
          </p:nvPr>
        </p:nvSpPr>
        <p:spPr>
          <a:xfrm>
            <a:off x="10047308" y="6584207"/>
            <a:ext cx="428046" cy="235550"/>
          </a:xfrm>
          <a:prstGeom prst="ellipse">
            <a:avLst/>
          </a:prstGeom>
        </p:spPr>
        <p:txBody>
          <a:bodyPr vert="horz" lIns="91440" tIns="45720" rIns="91440" bIns="45720" rtlCol="0" anchor="ctr">
            <a:normAutofit/>
          </a:bodyPr>
          <a:lstStyle/>
          <a:p>
            <a:pPr>
              <a:lnSpc>
                <a:spcPct val="90000"/>
              </a:lnSpc>
              <a:spcAft>
                <a:spcPts val="600"/>
              </a:spcAft>
            </a:pPr>
            <a:fld id="{28B51358-CE0E-9945-9CC5-94791B0336D7}" type="slidenum">
              <a:rPr lang="en-US" sz="500">
                <a:solidFill>
                  <a:srgbClr val="FFFFFF"/>
                </a:solidFill>
              </a:rPr>
              <a:pPr>
                <a:lnSpc>
                  <a:spcPct val="90000"/>
                </a:lnSpc>
                <a:spcAft>
                  <a:spcPts val="600"/>
                </a:spcAft>
              </a:pPr>
              <a:t>16</a:t>
            </a:fld>
            <a:endParaRPr lang="en-US" sz="500">
              <a:solidFill>
                <a:srgbClr val="FFFFFF"/>
              </a:solidFill>
            </a:endParaRPr>
          </a:p>
        </p:txBody>
      </p:sp>
    </p:spTree>
    <p:extLst>
      <p:ext uri="{BB962C8B-B14F-4D97-AF65-F5344CB8AC3E}">
        <p14:creationId xmlns:p14="http://schemas.microsoft.com/office/powerpoint/2010/main" val="739132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Drunk1">
            <a:extLst>
              <a:ext uri="{FF2B5EF4-FFF2-40B4-BE49-F238E27FC236}">
                <a16:creationId xmlns:a16="http://schemas.microsoft.com/office/drawing/2014/main" id="{913F443F-114A-47F0-8CA0-3298A824BC15}"/>
              </a:ext>
            </a:extLst>
          </p:cNvPr>
          <p:cNvPicPr>
            <a:picLocks noChangeAspect="1" noChangeArrowheads="1"/>
          </p:cNvPicPr>
          <p:nvPr/>
        </p:nvPicPr>
        <p:blipFill rotWithShape="1">
          <a:blip r:embed="rId2" cstate="print"/>
          <a:srcRect l="1691" r="11672"/>
          <a:stretch/>
        </p:blipFill>
        <p:spPr bwMode="auto">
          <a:xfrm>
            <a:off x="4726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solidFill>
            <a:srgbClr val="FFFFFF">
              <a:shade val="85000"/>
            </a:srgbClr>
          </a:solidFill>
        </p:spPr>
      </p:pic>
      <p:sp>
        <p:nvSpPr>
          <p:cNvPr id="3" name="Title 2">
            <a:extLst>
              <a:ext uri="{FF2B5EF4-FFF2-40B4-BE49-F238E27FC236}">
                <a16:creationId xmlns:a16="http://schemas.microsoft.com/office/drawing/2014/main" id="{EDE1DF41-6EFD-43F1-83C9-DC3B78E576B4}"/>
              </a:ext>
            </a:extLst>
          </p:cNvPr>
          <p:cNvSpPr>
            <a:spLocks noGrp="1"/>
          </p:cNvSpPr>
          <p:nvPr>
            <p:ph type="title"/>
          </p:nvPr>
        </p:nvSpPr>
        <p:spPr>
          <a:xfrm>
            <a:off x="2032000" y="609600"/>
            <a:ext cx="2888343" cy="1320800"/>
          </a:xfrm>
        </p:spPr>
        <p:txBody>
          <a:bodyPr vert="horz" lIns="91440" tIns="45720" rIns="91440" bIns="45720" rtlCol="0" anchor="t">
            <a:normAutofit/>
          </a:bodyPr>
          <a:lstStyle/>
          <a:p>
            <a:r>
              <a:rPr lang="en-US" sz="3600" dirty="0">
                <a:solidFill>
                  <a:schemeClr val="accent1"/>
                </a:solidFill>
                <a:latin typeface="+mj-lt"/>
                <a:cs typeface="+mj-cs"/>
              </a:rPr>
              <a:t>El Alcohol</a:t>
            </a:r>
          </a:p>
        </p:txBody>
      </p:sp>
      <p:sp>
        <p:nvSpPr>
          <p:cNvPr id="2" name="Text Placeholder 1">
            <a:extLst>
              <a:ext uri="{FF2B5EF4-FFF2-40B4-BE49-F238E27FC236}">
                <a16:creationId xmlns:a16="http://schemas.microsoft.com/office/drawing/2014/main" id="{F417C70F-5BC9-4CF8-8339-71FD1362D5AC}"/>
              </a:ext>
            </a:extLst>
          </p:cNvPr>
          <p:cNvSpPr>
            <a:spLocks noGrp="1"/>
          </p:cNvSpPr>
          <p:nvPr>
            <p:ph type="body" sz="quarter" idx="10"/>
          </p:nvPr>
        </p:nvSpPr>
        <p:spPr>
          <a:xfrm>
            <a:off x="2032000" y="2160590"/>
            <a:ext cx="2888342" cy="3880773"/>
          </a:xfrm>
        </p:spPr>
        <p:txBody>
          <a:bodyPr vert="horz" lIns="91440" tIns="45720" rIns="91440" bIns="45720" rtlCol="0">
            <a:normAutofit/>
          </a:bodyPr>
          <a:lstStyle/>
          <a:p>
            <a:pPr marL="342900" indent="-228600">
              <a:lnSpc>
                <a:spcPct val="90000"/>
              </a:lnSpc>
              <a:buFont typeface="Wingdings 3" charset="2"/>
              <a:buChar char=""/>
            </a:pPr>
            <a:r>
              <a:rPr lang="en-US" sz="1400" b="1" dirty="0">
                <a:solidFill>
                  <a:schemeClr val="tx1">
                    <a:lumMod val="75000"/>
                    <a:lumOff val="25000"/>
                  </a:schemeClr>
                </a:solidFill>
                <a:latin typeface="+mn-lt"/>
                <a:cs typeface="+mn-cs"/>
              </a:rPr>
              <a:t> Mas </a:t>
            </a:r>
            <a:r>
              <a:rPr lang="en-US" sz="1400" b="1" dirty="0" err="1">
                <a:solidFill>
                  <a:schemeClr val="tx1">
                    <a:lumMod val="75000"/>
                    <a:lumOff val="25000"/>
                  </a:schemeClr>
                </a:solidFill>
                <a:latin typeface="+mn-lt"/>
                <a:cs typeface="+mn-cs"/>
              </a:rPr>
              <a:t>común</a:t>
            </a:r>
            <a:r>
              <a:rPr lang="en-US" sz="1400" b="1" dirty="0">
                <a:solidFill>
                  <a:schemeClr val="tx1">
                    <a:lumMod val="75000"/>
                    <a:lumOff val="25000"/>
                  </a:schemeClr>
                </a:solidFill>
                <a:latin typeface="+mn-lt"/>
                <a:cs typeface="+mn-cs"/>
              </a:rPr>
              <a:t> y mas </a:t>
            </a:r>
            <a:r>
              <a:rPr lang="en-US" sz="1400" b="1" dirty="0" err="1">
                <a:solidFill>
                  <a:schemeClr val="tx1">
                    <a:lumMod val="75000"/>
                    <a:lumOff val="25000"/>
                  </a:schemeClr>
                </a:solidFill>
                <a:latin typeface="+mn-lt"/>
                <a:cs typeface="+mn-cs"/>
              </a:rPr>
              <a:t>peligroso</a:t>
            </a:r>
            <a:endParaRPr lang="en-US" sz="1400" b="1" dirty="0">
              <a:solidFill>
                <a:schemeClr val="tx1">
                  <a:lumMod val="75000"/>
                  <a:lumOff val="25000"/>
                </a:schemeClr>
              </a:solidFill>
              <a:latin typeface="+mn-lt"/>
              <a:cs typeface="+mn-cs"/>
            </a:endParaRPr>
          </a:p>
          <a:p>
            <a:pPr marL="342900" indent="-228600">
              <a:lnSpc>
                <a:spcPct val="90000"/>
              </a:lnSpc>
              <a:buFont typeface="Wingdings 3" charset="2"/>
              <a:buChar char=""/>
            </a:pPr>
            <a:r>
              <a:rPr lang="en-US" sz="1400" b="1" dirty="0">
                <a:solidFill>
                  <a:schemeClr val="tx1">
                    <a:lumMod val="75000"/>
                    <a:lumOff val="25000"/>
                  </a:schemeClr>
                </a:solidFill>
                <a:latin typeface="+mn-lt"/>
                <a:cs typeface="+mn-cs"/>
              </a:rPr>
              <a:t>El alcohol es una de las </a:t>
            </a:r>
            <a:r>
              <a:rPr lang="en-US" sz="1400" b="1" dirty="0" err="1">
                <a:solidFill>
                  <a:schemeClr val="tx1">
                    <a:lumMod val="75000"/>
                    <a:lumOff val="25000"/>
                  </a:schemeClr>
                </a:solidFill>
                <a:latin typeface="+mn-lt"/>
                <a:cs typeface="+mn-cs"/>
              </a:rPr>
              <a:t>principales</a:t>
            </a:r>
            <a:r>
              <a:rPr lang="en-US" sz="1400" b="1" dirty="0">
                <a:solidFill>
                  <a:schemeClr val="tx1">
                    <a:lumMod val="75000"/>
                    <a:lumOff val="25000"/>
                  </a:schemeClr>
                </a:solidFill>
                <a:latin typeface="+mn-lt"/>
                <a:cs typeface="+mn-cs"/>
              </a:rPr>
              <a:t> </a:t>
            </a:r>
            <a:r>
              <a:rPr lang="en-US" sz="1400" b="1" dirty="0" err="1">
                <a:solidFill>
                  <a:schemeClr val="tx1">
                    <a:lumMod val="75000"/>
                    <a:lumOff val="25000"/>
                  </a:schemeClr>
                </a:solidFill>
                <a:latin typeface="+mn-lt"/>
                <a:cs typeface="+mn-cs"/>
              </a:rPr>
              <a:t>causas</a:t>
            </a:r>
            <a:r>
              <a:rPr lang="en-US" sz="1400" b="1" dirty="0">
                <a:solidFill>
                  <a:schemeClr val="tx1">
                    <a:lumMod val="75000"/>
                    <a:lumOff val="25000"/>
                  </a:schemeClr>
                </a:solidFill>
                <a:latin typeface="+mn-lt"/>
                <a:cs typeface="+mn-cs"/>
              </a:rPr>
              <a:t> de </a:t>
            </a:r>
            <a:r>
              <a:rPr lang="en-US" sz="1400" b="1" dirty="0" err="1">
                <a:solidFill>
                  <a:schemeClr val="tx1">
                    <a:lumMod val="75000"/>
                    <a:lumOff val="25000"/>
                  </a:schemeClr>
                </a:solidFill>
                <a:latin typeface="+mn-lt"/>
                <a:cs typeface="+mn-cs"/>
              </a:rPr>
              <a:t>mortalidad</a:t>
            </a:r>
            <a:r>
              <a:rPr lang="en-US" sz="1400" b="1" dirty="0">
                <a:solidFill>
                  <a:schemeClr val="tx1">
                    <a:lumMod val="75000"/>
                    <a:lumOff val="25000"/>
                  </a:schemeClr>
                </a:solidFill>
                <a:latin typeface="+mn-lt"/>
                <a:cs typeface="+mn-cs"/>
              </a:rPr>
              <a:t> entre los </a:t>
            </a:r>
            <a:r>
              <a:rPr lang="en-US" sz="1400" b="1" dirty="0" err="1">
                <a:solidFill>
                  <a:schemeClr val="tx1">
                    <a:lumMod val="75000"/>
                    <a:lumOff val="25000"/>
                  </a:schemeClr>
                </a:solidFill>
                <a:latin typeface="+mn-lt"/>
                <a:cs typeface="+mn-cs"/>
              </a:rPr>
              <a:t>jóvenes</a:t>
            </a:r>
            <a:endParaRPr lang="en-US" sz="1400" dirty="0">
              <a:solidFill>
                <a:schemeClr val="tx1">
                  <a:lumMod val="75000"/>
                  <a:lumOff val="25000"/>
                </a:schemeClr>
              </a:solidFill>
              <a:latin typeface="+mn-lt"/>
              <a:cs typeface="+mn-cs"/>
            </a:endParaRPr>
          </a:p>
          <a:p>
            <a:pPr marL="342900" indent="-228600">
              <a:lnSpc>
                <a:spcPct val="90000"/>
              </a:lnSpc>
              <a:buFont typeface="Wingdings 3" charset="2"/>
              <a:buChar char=""/>
            </a:pPr>
            <a:r>
              <a:rPr lang="en-US" sz="1400" b="1" dirty="0" err="1">
                <a:solidFill>
                  <a:schemeClr val="tx1">
                    <a:lumMod val="75000"/>
                    <a:lumOff val="25000"/>
                  </a:schemeClr>
                </a:solidFill>
                <a:latin typeface="+mn-lt"/>
                <a:cs typeface="+mn-cs"/>
              </a:rPr>
              <a:t>Aprenden</a:t>
            </a:r>
            <a:r>
              <a:rPr lang="en-US" sz="1400" b="1" dirty="0">
                <a:solidFill>
                  <a:schemeClr val="tx1">
                    <a:lumMod val="75000"/>
                    <a:lumOff val="25000"/>
                  </a:schemeClr>
                </a:solidFill>
                <a:latin typeface="+mn-lt"/>
                <a:cs typeface="+mn-cs"/>
              </a:rPr>
              <a:t> </a:t>
            </a:r>
            <a:r>
              <a:rPr lang="en-US" sz="1400" b="1" dirty="0" err="1">
                <a:solidFill>
                  <a:schemeClr val="tx1">
                    <a:lumMod val="75000"/>
                    <a:lumOff val="25000"/>
                  </a:schemeClr>
                </a:solidFill>
                <a:latin typeface="+mn-lt"/>
                <a:cs typeface="+mn-cs"/>
              </a:rPr>
              <a:t>como</a:t>
            </a:r>
            <a:r>
              <a:rPr lang="en-US" sz="1400" b="1" dirty="0">
                <a:solidFill>
                  <a:schemeClr val="tx1">
                    <a:lumMod val="75000"/>
                    <a:lumOff val="25000"/>
                  </a:schemeClr>
                </a:solidFill>
                <a:latin typeface="+mn-lt"/>
                <a:cs typeface="+mn-cs"/>
              </a:rPr>
              <a:t> </a:t>
            </a:r>
            <a:r>
              <a:rPr lang="en-US" sz="1400" b="1" dirty="0" err="1">
                <a:solidFill>
                  <a:schemeClr val="tx1">
                    <a:lumMod val="75000"/>
                    <a:lumOff val="25000"/>
                  </a:schemeClr>
                </a:solidFill>
                <a:latin typeface="+mn-lt"/>
                <a:cs typeface="+mn-cs"/>
              </a:rPr>
              <a:t>tomar</a:t>
            </a:r>
            <a:r>
              <a:rPr lang="en-US" sz="1400" b="1" dirty="0">
                <a:solidFill>
                  <a:schemeClr val="tx1">
                    <a:lumMod val="75000"/>
                    <a:lumOff val="25000"/>
                  </a:schemeClr>
                </a:solidFill>
                <a:latin typeface="+mn-lt"/>
                <a:cs typeface="+mn-cs"/>
              </a:rPr>
              <a:t> por medio de los padres, </a:t>
            </a:r>
            <a:r>
              <a:rPr lang="en-US" sz="1400" b="1" dirty="0" err="1">
                <a:solidFill>
                  <a:schemeClr val="tx1">
                    <a:lumMod val="75000"/>
                    <a:lumOff val="25000"/>
                  </a:schemeClr>
                </a:solidFill>
                <a:latin typeface="+mn-lt"/>
                <a:cs typeface="+mn-cs"/>
              </a:rPr>
              <a:t>parientes</a:t>
            </a:r>
            <a:r>
              <a:rPr lang="en-US" sz="1400" b="1" dirty="0">
                <a:solidFill>
                  <a:schemeClr val="tx1">
                    <a:lumMod val="75000"/>
                    <a:lumOff val="25000"/>
                  </a:schemeClr>
                </a:solidFill>
                <a:latin typeface="+mn-lt"/>
                <a:cs typeface="+mn-cs"/>
              </a:rPr>
              <a:t>, amigos</a:t>
            </a:r>
          </a:p>
          <a:p>
            <a:pPr marL="342900" indent="-228600">
              <a:lnSpc>
                <a:spcPct val="90000"/>
              </a:lnSpc>
              <a:buFont typeface="Wingdings 3" charset="2"/>
              <a:buChar char=""/>
            </a:pPr>
            <a:r>
              <a:rPr lang="en-US" sz="1400" b="1" dirty="0">
                <a:solidFill>
                  <a:schemeClr val="tx1">
                    <a:lumMod val="75000"/>
                    <a:lumOff val="25000"/>
                  </a:schemeClr>
                </a:solidFill>
                <a:latin typeface="+mn-lt"/>
                <a:cs typeface="+mn-cs"/>
              </a:rPr>
              <a:t>  </a:t>
            </a:r>
            <a:r>
              <a:rPr lang="en-US" sz="1400" b="1" dirty="0" err="1">
                <a:solidFill>
                  <a:schemeClr val="tx1">
                    <a:lumMod val="75000"/>
                    <a:lumOff val="25000"/>
                  </a:schemeClr>
                </a:solidFill>
                <a:latin typeface="+mn-lt"/>
                <a:cs typeface="+mn-cs"/>
              </a:rPr>
              <a:t>Hable</a:t>
            </a:r>
            <a:r>
              <a:rPr lang="en-US" sz="1400" b="1" dirty="0">
                <a:solidFill>
                  <a:schemeClr val="tx1">
                    <a:lumMod val="75000"/>
                    <a:lumOff val="25000"/>
                  </a:schemeClr>
                </a:solidFill>
                <a:latin typeface="+mn-lt"/>
                <a:cs typeface="+mn-cs"/>
              </a:rPr>
              <a:t> con </a:t>
            </a:r>
            <a:r>
              <a:rPr lang="en-US" sz="1400" b="1" dirty="0" err="1">
                <a:solidFill>
                  <a:schemeClr val="tx1">
                    <a:lumMod val="75000"/>
                    <a:lumOff val="25000"/>
                  </a:schemeClr>
                </a:solidFill>
                <a:latin typeface="+mn-lt"/>
                <a:cs typeface="+mn-cs"/>
              </a:rPr>
              <a:t>su</a:t>
            </a:r>
            <a:r>
              <a:rPr lang="en-US" sz="1400" b="1" dirty="0">
                <a:solidFill>
                  <a:schemeClr val="tx1">
                    <a:lumMod val="75000"/>
                    <a:lumOff val="25000"/>
                  </a:schemeClr>
                </a:solidFill>
                <a:latin typeface="+mn-lt"/>
                <a:cs typeface="+mn-cs"/>
              </a:rPr>
              <a:t> </a:t>
            </a:r>
            <a:r>
              <a:rPr lang="en-US" sz="1400" b="1" dirty="0" err="1">
                <a:solidFill>
                  <a:schemeClr val="tx1">
                    <a:lumMod val="75000"/>
                    <a:lumOff val="25000"/>
                  </a:schemeClr>
                </a:solidFill>
                <a:latin typeface="+mn-lt"/>
                <a:cs typeface="+mn-cs"/>
              </a:rPr>
              <a:t>hijo</a:t>
            </a:r>
            <a:r>
              <a:rPr lang="en-US" sz="1400" b="1" dirty="0">
                <a:solidFill>
                  <a:schemeClr val="tx1">
                    <a:lumMod val="75000"/>
                    <a:lumOff val="25000"/>
                  </a:schemeClr>
                </a:solidFill>
                <a:latin typeface="+mn-lt"/>
                <a:cs typeface="+mn-cs"/>
              </a:rPr>
              <a:t> del </a:t>
            </a:r>
            <a:r>
              <a:rPr lang="en-US" sz="1400" b="1" dirty="0" err="1">
                <a:solidFill>
                  <a:schemeClr val="tx1">
                    <a:lumMod val="75000"/>
                    <a:lumOff val="25000"/>
                  </a:schemeClr>
                </a:solidFill>
                <a:latin typeface="+mn-lt"/>
                <a:cs typeface="+mn-cs"/>
              </a:rPr>
              <a:t>peligro</a:t>
            </a:r>
            <a:r>
              <a:rPr lang="en-US" sz="1400" b="1" dirty="0">
                <a:solidFill>
                  <a:schemeClr val="tx1">
                    <a:lumMod val="75000"/>
                    <a:lumOff val="25000"/>
                  </a:schemeClr>
                </a:solidFill>
                <a:latin typeface="+mn-lt"/>
                <a:cs typeface="+mn-cs"/>
              </a:rPr>
              <a:t> de alcohol</a:t>
            </a:r>
          </a:p>
          <a:p>
            <a:pPr marL="114300">
              <a:lnSpc>
                <a:spcPct val="90000"/>
              </a:lnSpc>
            </a:pPr>
            <a:endParaRPr lang="en-US" sz="1400" b="1" dirty="0">
              <a:solidFill>
                <a:schemeClr val="tx1">
                  <a:lumMod val="75000"/>
                  <a:lumOff val="25000"/>
                </a:schemeClr>
              </a:solidFill>
              <a:latin typeface="+mn-lt"/>
              <a:cs typeface="+mn-cs"/>
            </a:endParaRPr>
          </a:p>
          <a:p>
            <a:pPr>
              <a:lnSpc>
                <a:spcPct val="90000"/>
              </a:lnSpc>
              <a:buFont typeface="Wingdings 3" charset="2"/>
              <a:buChar char=""/>
            </a:pPr>
            <a:endParaRPr lang="en-US" sz="1400" dirty="0">
              <a:solidFill>
                <a:schemeClr val="tx1">
                  <a:lumMod val="75000"/>
                  <a:lumOff val="25000"/>
                </a:schemeClr>
              </a:solidFill>
              <a:latin typeface="+mn-lt"/>
              <a:cs typeface="+mn-cs"/>
            </a:endParaRPr>
          </a:p>
        </p:txBody>
      </p:sp>
      <p:sp>
        <p:nvSpPr>
          <p:cNvPr id="4" name="Slide Number Placeholder 3">
            <a:extLst>
              <a:ext uri="{FF2B5EF4-FFF2-40B4-BE49-F238E27FC236}">
                <a16:creationId xmlns:a16="http://schemas.microsoft.com/office/drawing/2014/main" id="{CDC9336F-BD07-48D3-837F-D8B3C40145F5}"/>
              </a:ext>
            </a:extLst>
          </p:cNvPr>
          <p:cNvSpPr>
            <a:spLocks noGrp="1"/>
          </p:cNvSpPr>
          <p:nvPr>
            <p:ph type="sldNum" sz="quarter" idx="4"/>
          </p:nvPr>
        </p:nvSpPr>
        <p:spPr>
          <a:xfrm>
            <a:off x="7966997" y="6041363"/>
            <a:ext cx="512504" cy="365125"/>
          </a:xfrm>
        </p:spPr>
        <p:txBody>
          <a:bodyPr vert="horz" lIns="91440" tIns="45720" rIns="91440" bIns="45720" rtlCol="0" anchor="ctr">
            <a:normAutofit/>
          </a:bodyPr>
          <a:lstStyle/>
          <a:p>
            <a:pPr algn="r" defTabSz="914400">
              <a:spcAft>
                <a:spcPts val="600"/>
              </a:spcAft>
            </a:pPr>
            <a:fld id="{28B51358-CE0E-9945-9CC5-94791B0336D7}" type="slidenum">
              <a:rPr lang="en-US" sz="900">
                <a:solidFill>
                  <a:srgbClr val="FFFFFF"/>
                </a:solidFill>
                <a:latin typeface="+mn-lt"/>
                <a:cs typeface="+mn-cs"/>
              </a:rPr>
              <a:pPr algn="r" defTabSz="914400">
                <a:spcAft>
                  <a:spcPts val="600"/>
                </a:spcAft>
              </a:pPr>
              <a:t>17</a:t>
            </a:fld>
            <a:endParaRPr lang="en-US" sz="900">
              <a:solidFill>
                <a:srgbClr val="FFFFFF"/>
              </a:solidFill>
              <a:latin typeface="+mn-lt"/>
              <a:cs typeface="+mn-cs"/>
            </a:endParaRPr>
          </a:p>
        </p:txBody>
      </p:sp>
    </p:spTree>
    <p:extLst>
      <p:ext uri="{BB962C8B-B14F-4D97-AF65-F5344CB8AC3E}">
        <p14:creationId xmlns:p14="http://schemas.microsoft.com/office/powerpoint/2010/main" val="1730131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18C8BD-C9F3-4303-BE09-22562C232450}"/>
              </a:ext>
            </a:extLst>
          </p:cNvPr>
          <p:cNvSpPr>
            <a:spLocks noGrp="1"/>
          </p:cNvSpPr>
          <p:nvPr>
            <p:ph type="body" sz="quarter" idx="10"/>
          </p:nvPr>
        </p:nvSpPr>
        <p:spPr>
          <a:xfrm>
            <a:off x="2037876" y="1393478"/>
            <a:ext cx="2790687" cy="5089178"/>
          </a:xfrm>
        </p:spPr>
        <p:txBody>
          <a:bodyPr vert="horz" lIns="91440" tIns="45720" rIns="91440" bIns="45720" rtlCol="0">
            <a:normAutofit/>
          </a:bodyPr>
          <a:lstStyle/>
          <a:p>
            <a:pPr marL="231775" indent="-177800">
              <a:lnSpc>
                <a:spcPct val="90000"/>
              </a:lnSpc>
              <a:buFont typeface="Wingdings 3" charset="2"/>
              <a:buChar char=""/>
            </a:pPr>
            <a:r>
              <a:rPr lang="en-US" b="1" dirty="0">
                <a:solidFill>
                  <a:schemeClr val="tx1">
                    <a:lumMod val="75000"/>
                    <a:lumOff val="25000"/>
                  </a:schemeClr>
                </a:solidFill>
                <a:latin typeface="+mn-lt"/>
                <a:cs typeface="+mn-cs"/>
              </a:rPr>
              <a:t> </a:t>
            </a:r>
            <a:r>
              <a:rPr lang="en-US" dirty="0" err="1">
                <a:solidFill>
                  <a:schemeClr val="tx1">
                    <a:lumMod val="75000"/>
                    <a:lumOff val="25000"/>
                  </a:schemeClr>
                </a:solidFill>
                <a:latin typeface="+mn-lt"/>
                <a:cs typeface="+mn-cs"/>
              </a:rPr>
              <a:t>Medicamentos</a:t>
            </a:r>
            <a:r>
              <a:rPr lang="en-US" dirty="0">
                <a:solidFill>
                  <a:schemeClr val="tx1">
                    <a:lumMod val="75000"/>
                    <a:lumOff val="25000"/>
                  </a:schemeClr>
                </a:solidFill>
                <a:latin typeface="+mn-lt"/>
                <a:cs typeface="+mn-cs"/>
              </a:rPr>
              <a:t> para el dolor, </a:t>
            </a:r>
            <a:r>
              <a:rPr lang="en-US" dirty="0" err="1">
                <a:solidFill>
                  <a:schemeClr val="tx1">
                    <a:lumMod val="75000"/>
                    <a:lumOff val="25000"/>
                  </a:schemeClr>
                </a:solidFill>
                <a:latin typeface="+mn-lt"/>
                <a:cs typeface="+mn-cs"/>
              </a:rPr>
              <a:t>incluidos</a:t>
            </a:r>
            <a:r>
              <a:rPr lang="en-US" dirty="0">
                <a:solidFill>
                  <a:schemeClr val="tx1">
                    <a:lumMod val="75000"/>
                    <a:lumOff val="25000"/>
                  </a:schemeClr>
                </a:solidFill>
                <a:latin typeface="+mn-lt"/>
                <a:cs typeface="+mn-cs"/>
              </a:rPr>
              <a:t>: OxyContin, </a:t>
            </a:r>
            <a:r>
              <a:rPr lang="en-US" dirty="0" err="1">
                <a:solidFill>
                  <a:schemeClr val="tx1">
                    <a:lumMod val="75000"/>
                    <a:lumOff val="25000"/>
                  </a:schemeClr>
                </a:solidFill>
                <a:latin typeface="+mn-lt"/>
                <a:cs typeface="+mn-cs"/>
              </a:rPr>
              <a:t>Vicodín</a:t>
            </a:r>
            <a:r>
              <a:rPr lang="en-US" dirty="0">
                <a:solidFill>
                  <a:schemeClr val="tx1">
                    <a:lumMod val="75000"/>
                    <a:lumOff val="25000"/>
                  </a:schemeClr>
                </a:solidFill>
                <a:latin typeface="+mn-lt"/>
                <a:cs typeface="+mn-cs"/>
              </a:rPr>
              <a:t> y </a:t>
            </a:r>
            <a:r>
              <a:rPr lang="en-US" dirty="0" err="1">
                <a:solidFill>
                  <a:schemeClr val="tx1">
                    <a:lumMod val="75000"/>
                    <a:lumOff val="25000"/>
                  </a:schemeClr>
                </a:solidFill>
                <a:latin typeface="+mn-lt"/>
                <a:cs typeface="+mn-cs"/>
              </a:rPr>
              <a:t>Codeína</a:t>
            </a:r>
            <a:r>
              <a:rPr lang="en-US" dirty="0">
                <a:solidFill>
                  <a:schemeClr val="tx1">
                    <a:lumMod val="75000"/>
                    <a:lumOff val="25000"/>
                  </a:schemeClr>
                </a:solidFill>
                <a:latin typeface="+mn-lt"/>
                <a:cs typeface="+mn-cs"/>
              </a:rPr>
              <a:t>. </a:t>
            </a:r>
            <a:r>
              <a:rPr lang="en-US" i="1" dirty="0">
                <a:solidFill>
                  <a:schemeClr val="tx1">
                    <a:lumMod val="75000"/>
                    <a:lumOff val="25000"/>
                  </a:schemeClr>
                </a:solidFill>
                <a:latin typeface="+mn-lt"/>
                <a:cs typeface="+mn-cs"/>
              </a:rPr>
              <a:t>(</a:t>
            </a:r>
            <a:r>
              <a:rPr lang="en-US" i="1" dirty="0" err="1">
                <a:solidFill>
                  <a:schemeClr val="tx1">
                    <a:lumMod val="75000"/>
                    <a:lumOff val="25000"/>
                  </a:schemeClr>
                </a:solidFill>
                <a:latin typeface="+mn-lt"/>
                <a:cs typeface="+mn-cs"/>
              </a:rPr>
              <a:t>Equivalente</a:t>
            </a:r>
            <a:r>
              <a:rPr lang="en-US" i="1" dirty="0">
                <a:solidFill>
                  <a:schemeClr val="tx1">
                    <a:lumMod val="75000"/>
                    <a:lumOff val="25000"/>
                  </a:schemeClr>
                </a:solidFill>
                <a:latin typeface="+mn-lt"/>
                <a:cs typeface="+mn-cs"/>
              </a:rPr>
              <a:t> a: </a:t>
            </a:r>
            <a:r>
              <a:rPr lang="en-US" i="1" dirty="0" err="1">
                <a:solidFill>
                  <a:schemeClr val="tx1">
                    <a:lumMod val="75000"/>
                    <a:lumOff val="25000"/>
                  </a:schemeClr>
                </a:solidFill>
                <a:latin typeface="+mn-lt"/>
                <a:cs typeface="+mn-cs"/>
              </a:rPr>
              <a:t>heroína</a:t>
            </a:r>
            <a:r>
              <a:rPr lang="en-US" i="1" dirty="0">
                <a:solidFill>
                  <a:schemeClr val="tx1">
                    <a:lumMod val="75000"/>
                    <a:lumOff val="25000"/>
                  </a:schemeClr>
                </a:solidFill>
                <a:latin typeface="+mn-lt"/>
                <a:cs typeface="+mn-cs"/>
              </a:rPr>
              <a:t>)</a:t>
            </a:r>
          </a:p>
          <a:p>
            <a:pPr marL="231775" indent="-177800">
              <a:lnSpc>
                <a:spcPct val="90000"/>
              </a:lnSpc>
              <a:buFont typeface="Wingdings 3" charset="2"/>
              <a:buChar char=""/>
            </a:pPr>
            <a:endParaRPr lang="en-US" i="1" dirty="0">
              <a:solidFill>
                <a:schemeClr val="tx1">
                  <a:lumMod val="75000"/>
                  <a:lumOff val="25000"/>
                </a:schemeClr>
              </a:solidFill>
              <a:latin typeface="+mn-lt"/>
              <a:cs typeface="+mn-cs"/>
            </a:endParaRPr>
          </a:p>
          <a:p>
            <a:pPr marL="231775" indent="-177800">
              <a:lnSpc>
                <a:spcPct val="90000"/>
              </a:lnSpc>
              <a:buFont typeface="Wingdings 3" charset="2"/>
              <a:buChar char=""/>
            </a:pPr>
            <a:r>
              <a:rPr lang="en-US" dirty="0" err="1">
                <a:solidFill>
                  <a:schemeClr val="tx1">
                    <a:lumMod val="75000"/>
                    <a:lumOff val="25000"/>
                  </a:schemeClr>
                </a:solidFill>
                <a:latin typeface="+mn-lt"/>
                <a:cs typeface="+mn-cs"/>
              </a:rPr>
              <a:t>Medicamentos</a:t>
            </a:r>
            <a:r>
              <a:rPr lang="en-US" dirty="0">
                <a:solidFill>
                  <a:schemeClr val="tx1">
                    <a:lumMod val="75000"/>
                    <a:lumOff val="25000"/>
                  </a:schemeClr>
                </a:solidFill>
                <a:latin typeface="+mn-lt"/>
                <a:cs typeface="+mn-cs"/>
              </a:rPr>
              <a:t> para  AD/HD </a:t>
            </a:r>
            <a:r>
              <a:rPr lang="en-US" dirty="0" err="1">
                <a:solidFill>
                  <a:schemeClr val="tx1">
                    <a:lumMod val="75000"/>
                    <a:lumOff val="25000"/>
                  </a:schemeClr>
                </a:solidFill>
                <a:latin typeface="+mn-lt"/>
                <a:cs typeface="+mn-cs"/>
              </a:rPr>
              <a:t>como</a:t>
            </a:r>
            <a:r>
              <a:rPr lang="en-US" dirty="0">
                <a:solidFill>
                  <a:schemeClr val="tx1">
                    <a:lumMod val="75000"/>
                    <a:lumOff val="25000"/>
                  </a:schemeClr>
                </a:solidFill>
                <a:latin typeface="+mn-lt"/>
                <a:cs typeface="+mn-cs"/>
              </a:rPr>
              <a:t> Ritalin o Adderall, o a </a:t>
            </a:r>
            <a:r>
              <a:rPr lang="en-US" dirty="0" err="1">
                <a:solidFill>
                  <a:schemeClr val="tx1">
                    <a:lumMod val="75000"/>
                    <a:lumOff val="25000"/>
                  </a:schemeClr>
                </a:solidFill>
                <a:latin typeface="+mn-lt"/>
                <a:cs typeface="+mn-cs"/>
              </a:rPr>
              <a:t>veces</a:t>
            </a:r>
            <a:r>
              <a:rPr lang="en-US" dirty="0">
                <a:solidFill>
                  <a:schemeClr val="tx1">
                    <a:lumMod val="75000"/>
                    <a:lumOff val="25000"/>
                  </a:schemeClr>
                </a:solidFill>
                <a:latin typeface="+mn-lt"/>
                <a:cs typeface="+mn-cs"/>
              </a:rPr>
              <a:t> pastillas para </a:t>
            </a:r>
            <a:r>
              <a:rPr lang="en-US" dirty="0" err="1">
                <a:solidFill>
                  <a:schemeClr val="tx1">
                    <a:lumMod val="75000"/>
                    <a:lumOff val="25000"/>
                  </a:schemeClr>
                </a:solidFill>
                <a:latin typeface="+mn-lt"/>
                <a:cs typeface="+mn-cs"/>
              </a:rPr>
              <a:t>dieta</a:t>
            </a:r>
            <a:r>
              <a:rPr lang="en-US" dirty="0">
                <a:solidFill>
                  <a:schemeClr val="tx1">
                    <a:lumMod val="75000"/>
                    <a:lumOff val="25000"/>
                  </a:schemeClr>
                </a:solidFill>
                <a:latin typeface="+mn-lt"/>
                <a:cs typeface="+mn-cs"/>
              </a:rPr>
              <a:t> </a:t>
            </a:r>
            <a:r>
              <a:rPr lang="en-US" i="1" dirty="0">
                <a:solidFill>
                  <a:schemeClr val="tx1">
                    <a:lumMod val="75000"/>
                    <a:lumOff val="25000"/>
                  </a:schemeClr>
                </a:solidFill>
                <a:latin typeface="+mn-lt"/>
                <a:cs typeface="+mn-cs"/>
              </a:rPr>
              <a:t>(</a:t>
            </a:r>
            <a:r>
              <a:rPr lang="en-US" i="1" dirty="0" err="1">
                <a:solidFill>
                  <a:schemeClr val="tx1">
                    <a:lumMod val="75000"/>
                    <a:lumOff val="25000"/>
                  </a:schemeClr>
                </a:solidFill>
                <a:latin typeface="+mn-lt"/>
                <a:cs typeface="+mn-cs"/>
              </a:rPr>
              <a:t>Equivalente</a:t>
            </a:r>
            <a:r>
              <a:rPr lang="en-US" i="1" dirty="0">
                <a:solidFill>
                  <a:schemeClr val="tx1">
                    <a:lumMod val="75000"/>
                    <a:lumOff val="25000"/>
                  </a:schemeClr>
                </a:solidFill>
                <a:latin typeface="+mn-lt"/>
                <a:cs typeface="+mn-cs"/>
              </a:rPr>
              <a:t> a: </a:t>
            </a:r>
            <a:r>
              <a:rPr lang="en-US" i="1" dirty="0" err="1">
                <a:solidFill>
                  <a:schemeClr val="tx1">
                    <a:lumMod val="75000"/>
                    <a:lumOff val="25000"/>
                  </a:schemeClr>
                </a:solidFill>
                <a:latin typeface="+mn-lt"/>
                <a:cs typeface="+mn-cs"/>
              </a:rPr>
              <a:t>cocaina</a:t>
            </a:r>
            <a:r>
              <a:rPr lang="en-US" i="1" dirty="0">
                <a:solidFill>
                  <a:schemeClr val="tx1">
                    <a:lumMod val="75000"/>
                    <a:lumOff val="25000"/>
                  </a:schemeClr>
                </a:solidFill>
                <a:latin typeface="+mn-lt"/>
                <a:cs typeface="+mn-cs"/>
              </a:rPr>
              <a:t>)</a:t>
            </a:r>
          </a:p>
          <a:p>
            <a:pPr marL="231775" indent="-177800">
              <a:lnSpc>
                <a:spcPct val="90000"/>
              </a:lnSpc>
              <a:buFont typeface="Wingdings 3" charset="2"/>
              <a:buChar char=""/>
            </a:pPr>
            <a:endParaRPr lang="en-US" i="1" dirty="0">
              <a:solidFill>
                <a:schemeClr val="tx1">
                  <a:lumMod val="75000"/>
                  <a:lumOff val="25000"/>
                </a:schemeClr>
              </a:solidFill>
              <a:latin typeface="+mn-lt"/>
              <a:cs typeface="+mn-cs"/>
            </a:endParaRPr>
          </a:p>
          <a:p>
            <a:pPr marL="231775" indent="-177800">
              <a:lnSpc>
                <a:spcPct val="90000"/>
              </a:lnSpc>
              <a:buFont typeface="Wingdings 3" charset="2"/>
              <a:buChar char=""/>
            </a:pPr>
            <a:r>
              <a:rPr lang="en-US" dirty="0">
                <a:solidFill>
                  <a:schemeClr val="tx1">
                    <a:lumMod val="75000"/>
                    <a:lumOff val="25000"/>
                  </a:schemeClr>
                </a:solidFill>
                <a:latin typeface="+mn-lt"/>
                <a:cs typeface="+mn-cs"/>
              </a:rPr>
              <a:t>Pastillas para </a:t>
            </a:r>
            <a:r>
              <a:rPr lang="en-US" dirty="0" err="1">
                <a:solidFill>
                  <a:schemeClr val="tx1">
                    <a:lumMod val="75000"/>
                    <a:lumOff val="25000"/>
                  </a:schemeClr>
                </a:solidFill>
                <a:latin typeface="+mn-lt"/>
                <a:cs typeface="+mn-cs"/>
              </a:rPr>
              <a:t>dormir</a:t>
            </a:r>
            <a:r>
              <a:rPr lang="en-US" dirty="0">
                <a:solidFill>
                  <a:schemeClr val="tx1">
                    <a:lumMod val="75000"/>
                    <a:lumOff val="25000"/>
                  </a:schemeClr>
                </a:solidFill>
                <a:latin typeface="+mn-lt"/>
                <a:cs typeface="+mn-cs"/>
              </a:rPr>
              <a:t> y </a:t>
            </a:r>
            <a:r>
              <a:rPr lang="en-US" dirty="0" err="1">
                <a:solidFill>
                  <a:schemeClr val="tx1">
                    <a:lumMod val="75000"/>
                    <a:lumOff val="25000"/>
                  </a:schemeClr>
                </a:solidFill>
                <a:latin typeface="+mn-lt"/>
                <a:cs typeface="+mn-cs"/>
              </a:rPr>
              <a:t>medicamentos</a:t>
            </a:r>
            <a:r>
              <a:rPr lang="en-US" dirty="0">
                <a:solidFill>
                  <a:schemeClr val="tx1">
                    <a:lumMod val="75000"/>
                    <a:lumOff val="25000"/>
                  </a:schemeClr>
                </a:solidFill>
                <a:latin typeface="+mn-lt"/>
                <a:cs typeface="+mn-cs"/>
              </a:rPr>
              <a:t> para la </a:t>
            </a:r>
            <a:r>
              <a:rPr lang="en-US" dirty="0" err="1">
                <a:solidFill>
                  <a:schemeClr val="tx1">
                    <a:lumMod val="75000"/>
                    <a:lumOff val="25000"/>
                  </a:schemeClr>
                </a:solidFill>
                <a:latin typeface="+mn-lt"/>
                <a:cs typeface="+mn-cs"/>
              </a:rPr>
              <a:t>ansiedad</a:t>
            </a:r>
            <a:r>
              <a:rPr lang="en-US" dirty="0">
                <a:solidFill>
                  <a:schemeClr val="tx1">
                    <a:lumMod val="75000"/>
                    <a:lumOff val="25000"/>
                  </a:schemeClr>
                </a:solidFill>
                <a:latin typeface="+mn-lt"/>
                <a:cs typeface="+mn-cs"/>
              </a:rPr>
              <a:t> </a:t>
            </a:r>
            <a:r>
              <a:rPr lang="en-US" dirty="0" err="1">
                <a:solidFill>
                  <a:schemeClr val="tx1">
                    <a:lumMod val="75000"/>
                    <a:lumOff val="25000"/>
                  </a:schemeClr>
                </a:solidFill>
                <a:latin typeface="+mn-lt"/>
                <a:cs typeface="+mn-cs"/>
              </a:rPr>
              <a:t>como</a:t>
            </a:r>
            <a:r>
              <a:rPr lang="en-US" dirty="0">
                <a:solidFill>
                  <a:schemeClr val="tx1">
                    <a:lumMod val="75000"/>
                    <a:lumOff val="25000"/>
                  </a:schemeClr>
                </a:solidFill>
                <a:latin typeface="+mn-lt"/>
                <a:cs typeface="+mn-cs"/>
              </a:rPr>
              <a:t> Ativan y Xanax. </a:t>
            </a:r>
            <a:r>
              <a:rPr lang="en-US" i="1" dirty="0">
                <a:solidFill>
                  <a:schemeClr val="tx1">
                    <a:lumMod val="75000"/>
                    <a:lumOff val="25000"/>
                  </a:schemeClr>
                </a:solidFill>
                <a:latin typeface="+mn-lt"/>
                <a:cs typeface="+mn-cs"/>
              </a:rPr>
              <a:t>(</a:t>
            </a:r>
            <a:r>
              <a:rPr lang="en-US" i="1" dirty="0" err="1">
                <a:solidFill>
                  <a:schemeClr val="tx1">
                    <a:lumMod val="75000"/>
                    <a:lumOff val="25000"/>
                  </a:schemeClr>
                </a:solidFill>
                <a:latin typeface="+mn-lt"/>
                <a:cs typeface="+mn-cs"/>
              </a:rPr>
              <a:t>Equivalente</a:t>
            </a:r>
            <a:r>
              <a:rPr lang="en-US" i="1" dirty="0">
                <a:solidFill>
                  <a:schemeClr val="tx1">
                    <a:lumMod val="75000"/>
                    <a:lumOff val="25000"/>
                  </a:schemeClr>
                </a:solidFill>
                <a:latin typeface="+mn-lt"/>
                <a:cs typeface="+mn-cs"/>
              </a:rPr>
              <a:t> a: alcohol)</a:t>
            </a:r>
          </a:p>
          <a:p>
            <a:pPr marL="231775" indent="-177800">
              <a:lnSpc>
                <a:spcPct val="90000"/>
              </a:lnSpc>
              <a:buFont typeface="Wingdings 3" charset="2"/>
              <a:buChar char=""/>
            </a:pPr>
            <a:endParaRPr lang="en-US" i="1" dirty="0">
              <a:solidFill>
                <a:schemeClr val="tx1">
                  <a:lumMod val="75000"/>
                  <a:lumOff val="25000"/>
                </a:schemeClr>
              </a:solidFill>
              <a:latin typeface="+mn-lt"/>
              <a:cs typeface="+mn-cs"/>
            </a:endParaRPr>
          </a:p>
          <a:p>
            <a:pPr marL="231775" indent="-177800">
              <a:lnSpc>
                <a:spcPct val="90000"/>
              </a:lnSpc>
              <a:buFont typeface="Wingdings 3" charset="2"/>
              <a:buChar char=""/>
            </a:pPr>
            <a:r>
              <a:rPr lang="en-US" i="1" dirty="0">
                <a:solidFill>
                  <a:schemeClr val="tx1">
                    <a:lumMod val="75000"/>
                    <a:lumOff val="25000"/>
                  </a:schemeClr>
                </a:solidFill>
                <a:latin typeface="+mn-lt"/>
                <a:cs typeface="+mn-cs"/>
              </a:rPr>
              <a:t>Percocet</a:t>
            </a:r>
          </a:p>
          <a:p>
            <a:pPr>
              <a:lnSpc>
                <a:spcPct val="90000"/>
              </a:lnSpc>
              <a:buFont typeface="Wingdings 3" charset="2"/>
              <a:buChar char=""/>
            </a:pPr>
            <a:endParaRPr lang="en-US" sz="1200" dirty="0">
              <a:solidFill>
                <a:schemeClr val="tx1">
                  <a:lumMod val="75000"/>
                  <a:lumOff val="25000"/>
                </a:schemeClr>
              </a:solidFill>
              <a:latin typeface="+mn-lt"/>
              <a:cs typeface="+mn-cs"/>
            </a:endParaRPr>
          </a:p>
        </p:txBody>
      </p:sp>
      <p:sp>
        <p:nvSpPr>
          <p:cNvPr id="3" name="Title 2">
            <a:extLst>
              <a:ext uri="{FF2B5EF4-FFF2-40B4-BE49-F238E27FC236}">
                <a16:creationId xmlns:a16="http://schemas.microsoft.com/office/drawing/2014/main" id="{A54AB141-D62C-4776-B512-D9F26F3FB701}"/>
              </a:ext>
            </a:extLst>
          </p:cNvPr>
          <p:cNvSpPr>
            <a:spLocks noGrp="1"/>
          </p:cNvSpPr>
          <p:nvPr>
            <p:ph type="title"/>
          </p:nvPr>
        </p:nvSpPr>
        <p:spPr>
          <a:xfrm>
            <a:off x="2031560" y="397164"/>
            <a:ext cx="2796807" cy="1274618"/>
          </a:xfrm>
        </p:spPr>
        <p:txBody>
          <a:bodyPr vert="horz" lIns="91440" tIns="45720" rIns="91440" bIns="45720" rtlCol="0" anchor="ctr">
            <a:normAutofit/>
          </a:bodyPr>
          <a:lstStyle/>
          <a:p>
            <a:pPr>
              <a:lnSpc>
                <a:spcPct val="90000"/>
              </a:lnSpc>
            </a:pPr>
            <a:r>
              <a:rPr lang="en-US" dirty="0" err="1">
                <a:solidFill>
                  <a:schemeClr val="accent1">
                    <a:lumMod val="75000"/>
                  </a:schemeClr>
                </a:solidFill>
                <a:latin typeface="+mj-lt"/>
                <a:cs typeface="+mj-cs"/>
              </a:rPr>
              <a:t>Abuso</a:t>
            </a:r>
            <a:r>
              <a:rPr lang="en-US" dirty="0">
                <a:solidFill>
                  <a:schemeClr val="accent1">
                    <a:lumMod val="75000"/>
                  </a:schemeClr>
                </a:solidFill>
                <a:latin typeface="+mj-lt"/>
                <a:cs typeface="+mj-cs"/>
              </a:rPr>
              <a:t> de </a:t>
            </a:r>
            <a:r>
              <a:rPr lang="en-US" dirty="0" err="1">
                <a:solidFill>
                  <a:schemeClr val="accent1">
                    <a:lumMod val="75000"/>
                  </a:schemeClr>
                </a:solidFill>
                <a:latin typeface="+mj-lt"/>
                <a:cs typeface="+mj-cs"/>
              </a:rPr>
              <a:t>Medicamentos</a:t>
            </a:r>
            <a:endParaRPr lang="en-US" dirty="0">
              <a:solidFill>
                <a:schemeClr val="accent1">
                  <a:lumMod val="75000"/>
                </a:schemeClr>
              </a:solidFill>
              <a:latin typeface="+mj-lt"/>
              <a:cs typeface="+mj-cs"/>
            </a:endParaRPr>
          </a:p>
        </p:txBody>
      </p:sp>
      <p:sp>
        <p:nvSpPr>
          <p:cNvPr id="4" name="Slide Number Placeholder 3">
            <a:extLst>
              <a:ext uri="{FF2B5EF4-FFF2-40B4-BE49-F238E27FC236}">
                <a16:creationId xmlns:a16="http://schemas.microsoft.com/office/drawing/2014/main" id="{53DF4E1F-147E-46B5-9F55-25A2BB727031}"/>
              </a:ext>
            </a:extLst>
          </p:cNvPr>
          <p:cNvSpPr>
            <a:spLocks noGrp="1"/>
          </p:cNvSpPr>
          <p:nvPr>
            <p:ph type="sldNum" sz="quarter" idx="4"/>
          </p:nvPr>
        </p:nvSpPr>
        <p:spPr>
          <a:xfrm>
            <a:off x="7966997" y="6041363"/>
            <a:ext cx="512504" cy="365125"/>
          </a:xfrm>
        </p:spPr>
        <p:txBody>
          <a:bodyPr vert="horz" lIns="91440" tIns="45720" rIns="91440" bIns="45720" rtlCol="0" anchor="ctr">
            <a:normAutofit/>
          </a:bodyPr>
          <a:lstStyle/>
          <a:p>
            <a:pPr algn="r" defTabSz="914400">
              <a:spcAft>
                <a:spcPts val="600"/>
              </a:spcAft>
            </a:pPr>
            <a:fld id="{28B51358-CE0E-9945-9CC5-94791B0336D7}" type="slidenum">
              <a:rPr lang="en-US" sz="900">
                <a:solidFill>
                  <a:schemeClr val="accent1"/>
                </a:solidFill>
                <a:latin typeface="+mn-lt"/>
                <a:cs typeface="+mn-cs"/>
              </a:rPr>
              <a:pPr algn="r" defTabSz="914400">
                <a:spcAft>
                  <a:spcPts val="600"/>
                </a:spcAft>
              </a:pPr>
              <a:t>18</a:t>
            </a:fld>
            <a:endParaRPr lang="en-US" sz="900">
              <a:solidFill>
                <a:schemeClr val="accent1"/>
              </a:solidFill>
              <a:latin typeface="+mn-lt"/>
              <a:cs typeface="+mn-cs"/>
            </a:endParaRPr>
          </a:p>
        </p:txBody>
      </p:sp>
      <p:pic>
        <p:nvPicPr>
          <p:cNvPr id="6" name="Picture 5" descr="A close up of a logo&#10;&#10;Description automatically generated">
            <a:extLst>
              <a:ext uri="{FF2B5EF4-FFF2-40B4-BE49-F238E27FC236}">
                <a16:creationId xmlns:a16="http://schemas.microsoft.com/office/drawing/2014/main" id="{DA1AA93A-ACA0-48F0-86FE-AF80F8EBA929}"/>
              </a:ext>
            </a:extLst>
          </p:cNvPr>
          <p:cNvPicPr>
            <a:picLocks noChangeAspect="1"/>
          </p:cNvPicPr>
          <p:nvPr/>
        </p:nvPicPr>
        <p:blipFill>
          <a:blip r:embed="rId2"/>
          <a:stretch>
            <a:fillRect/>
          </a:stretch>
        </p:blipFill>
        <p:spPr>
          <a:xfrm>
            <a:off x="6184379" y="775020"/>
            <a:ext cx="3565236" cy="5089178"/>
          </a:xfrm>
          <a:prstGeom prst="rect">
            <a:avLst/>
          </a:prstGeom>
          <a:effectLst>
            <a:softEdge rad="114300"/>
          </a:effectLst>
        </p:spPr>
      </p:pic>
    </p:spTree>
    <p:extLst>
      <p:ext uri="{BB962C8B-B14F-4D97-AF65-F5344CB8AC3E}">
        <p14:creationId xmlns:p14="http://schemas.microsoft.com/office/powerpoint/2010/main" val="3808716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285403-0C72-409C-B22E-9FDA3D7AE46D}"/>
              </a:ext>
            </a:extLst>
          </p:cNvPr>
          <p:cNvSpPr>
            <a:spLocks noGrp="1"/>
          </p:cNvSpPr>
          <p:nvPr>
            <p:ph type="title"/>
          </p:nvPr>
        </p:nvSpPr>
        <p:spPr>
          <a:xfrm>
            <a:off x="5269424" y="295565"/>
            <a:ext cx="5463151" cy="1269764"/>
          </a:xfrm>
        </p:spPr>
        <p:txBody>
          <a:bodyPr vert="horz" lIns="91440" tIns="45720" rIns="91440" bIns="45720" rtlCol="0" anchor="ctr">
            <a:normAutofit fontScale="90000"/>
          </a:bodyPr>
          <a:lstStyle/>
          <a:p>
            <a:br>
              <a:rPr lang="en-US" sz="4400" dirty="0">
                <a:solidFill>
                  <a:schemeClr val="tx1"/>
                </a:solidFill>
                <a:latin typeface="+mj-lt"/>
                <a:cs typeface="+mj-cs"/>
              </a:rPr>
            </a:br>
            <a:r>
              <a:rPr lang="en-US" sz="4400" dirty="0">
                <a:solidFill>
                  <a:schemeClr val="tx1"/>
                </a:solidFill>
                <a:latin typeface="+mj-lt"/>
                <a:cs typeface="+mj-cs"/>
              </a:rPr>
              <a:t>La Marijuana ha </a:t>
            </a:r>
            <a:r>
              <a:rPr lang="en-US" sz="4400" dirty="0" err="1">
                <a:solidFill>
                  <a:schemeClr val="tx1"/>
                </a:solidFill>
                <a:latin typeface="+mj-lt"/>
                <a:cs typeface="+mj-cs"/>
              </a:rPr>
              <a:t>cambiado</a:t>
            </a:r>
            <a:r>
              <a:rPr lang="en-US" sz="4400" dirty="0">
                <a:solidFill>
                  <a:schemeClr val="tx1"/>
                </a:solidFill>
                <a:latin typeface="+mj-lt"/>
                <a:cs typeface="+mj-cs"/>
              </a:rPr>
              <a:t> </a:t>
            </a:r>
          </a:p>
        </p:txBody>
      </p:sp>
      <p:pic>
        <p:nvPicPr>
          <p:cNvPr id="5" name="Content Placeholder 10" descr="http://ecmpostreview.com/wp-content/uploads/2012/03/weed-300x199.jpg">
            <a:hlinkClick r:id="rId2"/>
            <a:extLst>
              <a:ext uri="{FF2B5EF4-FFF2-40B4-BE49-F238E27FC236}">
                <a16:creationId xmlns:a16="http://schemas.microsoft.com/office/drawing/2014/main" id="{B1D2CAAA-9531-4175-800C-B3FF5ECD554D}"/>
              </a:ext>
            </a:extLst>
          </p:cNvPr>
          <p:cNvPicPr>
            <a:picLocks noGrp="1" noChangeAspect="1" noChangeArrowheads="1"/>
          </p:cNvPicPr>
          <p:nvPr>
            <p:ph sz="half" idx="4294967295"/>
          </p:nvPr>
        </p:nvPicPr>
        <p:blipFill rotWithShape="1">
          <a:blip r:embed="rId3">
            <a:extLst>
              <a:ext uri="{28A0092B-C50C-407E-A947-70E740481C1C}">
                <a14:useLocalDpi xmlns:a14="http://schemas.microsoft.com/office/drawing/2010/main" val="0"/>
              </a:ext>
            </a:extLst>
          </a:blip>
          <a:srcRect l="26296" r="13573" b="-1"/>
          <a:stretch/>
        </p:blipFill>
        <p:spPr bwMode="auto">
          <a:xfrm>
            <a:off x="2652150" y="691784"/>
            <a:ext cx="2105388" cy="2322576"/>
          </a:xfrm>
          <a:prstGeom prst="rect">
            <a:avLst/>
          </a:prstGeom>
          <a:noFill/>
          <a:extLst>
            <a:ext uri="{909E8E84-426E-40DD-AFC4-6F175D3DCCD1}">
              <a14:hiddenFill xmlns:a14="http://schemas.microsoft.com/office/drawing/2010/main">
                <a:solidFill>
                  <a:srgbClr val="FFFFFF"/>
                </a:solidFill>
              </a14:hiddenFill>
            </a:ext>
          </a:extLst>
        </p:spPr>
      </p:pic>
      <p:pic>
        <p:nvPicPr>
          <p:cNvPr id="6" name="Google Shape;127;p20" descr="Image result for vaping products">
            <a:extLst>
              <a:ext uri="{FF2B5EF4-FFF2-40B4-BE49-F238E27FC236}">
                <a16:creationId xmlns:a16="http://schemas.microsoft.com/office/drawing/2014/main" id="{E32C5C2D-5A5D-497B-A078-0BE7C607569A}"/>
              </a:ext>
            </a:extLst>
          </p:cNvPr>
          <p:cNvPicPr preferRelativeResize="0">
            <a:picLocks noGrp="1"/>
          </p:cNvPicPr>
          <p:nvPr>
            <p:ph sz="quarter" idx="4294967295"/>
          </p:nvPr>
        </p:nvPicPr>
        <p:blipFill rotWithShape="1">
          <a:blip r:embed="rId4"/>
          <a:srcRect l="14587" r="34421" b="-3"/>
          <a:stretch/>
        </p:blipFill>
        <p:spPr>
          <a:xfrm>
            <a:off x="2652140" y="3721608"/>
            <a:ext cx="2105408" cy="2322576"/>
          </a:xfrm>
          <a:prstGeom prst="rect">
            <a:avLst/>
          </a:prstGeom>
          <a:noFill/>
          <a:effectLst/>
        </p:spPr>
      </p:pic>
      <p:sp>
        <p:nvSpPr>
          <p:cNvPr id="2" name="Text Placeholder 1">
            <a:extLst>
              <a:ext uri="{FF2B5EF4-FFF2-40B4-BE49-F238E27FC236}">
                <a16:creationId xmlns:a16="http://schemas.microsoft.com/office/drawing/2014/main" id="{90E72632-3C84-426D-94AC-D52981E13144}"/>
              </a:ext>
            </a:extLst>
          </p:cNvPr>
          <p:cNvSpPr>
            <a:spLocks noGrp="1"/>
          </p:cNvSpPr>
          <p:nvPr>
            <p:ph type="body" sz="quarter" idx="10"/>
          </p:nvPr>
        </p:nvSpPr>
        <p:spPr>
          <a:xfrm>
            <a:off x="6352033" y="2068947"/>
            <a:ext cx="3826763" cy="3786909"/>
          </a:xfrm>
        </p:spPr>
        <p:txBody>
          <a:bodyPr vert="horz" lIns="91440" tIns="45720" rIns="91440" bIns="45720" rtlCol="0">
            <a:normAutofit/>
          </a:bodyPr>
          <a:lstStyle/>
          <a:p>
            <a:r>
              <a:rPr lang="en-US" sz="1700" dirty="0">
                <a:solidFill>
                  <a:schemeClr val="tx1"/>
                </a:solidFill>
                <a:latin typeface="+mn-lt"/>
                <a:cs typeface="+mn-cs"/>
              </a:rPr>
              <a:t> </a:t>
            </a:r>
            <a:r>
              <a:rPr lang="en-US" sz="3600" dirty="0">
                <a:solidFill>
                  <a:schemeClr val="tx1"/>
                </a:solidFill>
                <a:latin typeface="+mn-lt"/>
                <a:cs typeface="+mn-cs"/>
              </a:rPr>
              <a:t>EL VIEJO</a:t>
            </a:r>
          </a:p>
          <a:p>
            <a:pPr indent="-228600">
              <a:buFont typeface="Arial" panose="020B0604020202020204" pitchFamily="34" charset="0"/>
              <a:buChar char="•"/>
            </a:pPr>
            <a:endParaRPr lang="en-US" sz="1700" dirty="0">
              <a:solidFill>
                <a:schemeClr val="tx1"/>
              </a:solidFill>
              <a:latin typeface="+mn-lt"/>
              <a:cs typeface="+mn-cs"/>
            </a:endParaRPr>
          </a:p>
          <a:p>
            <a:pPr indent="-228600">
              <a:buFont typeface="Arial" panose="020B0604020202020204" pitchFamily="34" charset="0"/>
              <a:buChar char="•"/>
            </a:pPr>
            <a:endParaRPr lang="en-US" sz="1700" dirty="0">
              <a:solidFill>
                <a:schemeClr val="tx1"/>
              </a:solidFill>
              <a:latin typeface="+mn-lt"/>
              <a:cs typeface="+mn-cs"/>
            </a:endParaRPr>
          </a:p>
          <a:p>
            <a:pPr indent="-228600">
              <a:buFont typeface="Arial" panose="020B0604020202020204" pitchFamily="34" charset="0"/>
              <a:buChar char="•"/>
            </a:pPr>
            <a:endParaRPr lang="en-US" sz="1700" dirty="0">
              <a:solidFill>
                <a:schemeClr val="tx1"/>
              </a:solidFill>
              <a:latin typeface="+mn-lt"/>
              <a:cs typeface="+mn-cs"/>
            </a:endParaRPr>
          </a:p>
          <a:p>
            <a:endParaRPr lang="en-US" sz="1700" dirty="0">
              <a:solidFill>
                <a:schemeClr val="tx1"/>
              </a:solidFill>
              <a:latin typeface="+mn-lt"/>
              <a:cs typeface="+mn-cs"/>
            </a:endParaRPr>
          </a:p>
          <a:p>
            <a:r>
              <a:rPr lang="en-US" sz="3600" dirty="0">
                <a:solidFill>
                  <a:schemeClr val="tx1"/>
                </a:solidFill>
                <a:latin typeface="+mn-lt"/>
                <a:cs typeface="+mn-cs"/>
              </a:rPr>
              <a:t>EL NUEVO</a:t>
            </a:r>
          </a:p>
        </p:txBody>
      </p:sp>
      <p:sp>
        <p:nvSpPr>
          <p:cNvPr id="4" name="Slide Number Placeholder 3">
            <a:extLst>
              <a:ext uri="{FF2B5EF4-FFF2-40B4-BE49-F238E27FC236}">
                <a16:creationId xmlns:a16="http://schemas.microsoft.com/office/drawing/2014/main" id="{28BAA54D-DF8A-40A9-B0D3-CF08F3B12480}"/>
              </a:ext>
            </a:extLst>
          </p:cNvPr>
          <p:cNvSpPr>
            <a:spLocks noGrp="1"/>
          </p:cNvSpPr>
          <p:nvPr>
            <p:ph type="sldNum" sz="quarter" idx="4"/>
          </p:nvPr>
        </p:nvSpPr>
        <p:spPr>
          <a:xfrm>
            <a:off x="1870329" y="6355081"/>
            <a:ext cx="514350" cy="365125"/>
          </a:xfrm>
        </p:spPr>
        <p:txBody>
          <a:bodyPr vert="horz" lIns="91440" tIns="45720" rIns="91440" bIns="45720" rtlCol="0" anchor="ctr">
            <a:normAutofit/>
          </a:bodyPr>
          <a:lstStyle/>
          <a:p>
            <a:pPr>
              <a:spcAft>
                <a:spcPts val="600"/>
              </a:spcAft>
            </a:pPr>
            <a:fld id="{28B51358-CE0E-9945-9CC5-94791B0336D7}" type="slidenum">
              <a:rPr lang="en-US" sz="1200">
                <a:solidFill>
                  <a:srgbClr val="404040"/>
                </a:solidFill>
                <a:latin typeface="+mn-lt"/>
                <a:cs typeface="+mn-cs"/>
              </a:rPr>
              <a:pPr>
                <a:spcAft>
                  <a:spcPts val="600"/>
                </a:spcAft>
              </a:pPr>
              <a:t>19</a:t>
            </a:fld>
            <a:endParaRPr lang="en-US" sz="1200">
              <a:solidFill>
                <a:srgbClr val="404040"/>
              </a:solidFill>
              <a:latin typeface="+mn-lt"/>
              <a:cs typeface="+mn-cs"/>
            </a:endParaRPr>
          </a:p>
        </p:txBody>
      </p:sp>
    </p:spTree>
    <p:extLst>
      <p:ext uri="{BB962C8B-B14F-4D97-AF65-F5344CB8AC3E}">
        <p14:creationId xmlns:p14="http://schemas.microsoft.com/office/powerpoint/2010/main" val="3566982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57384-DCD7-44C4-AC9D-24DD36AC6D60}"/>
              </a:ext>
            </a:extLst>
          </p:cNvPr>
          <p:cNvSpPr>
            <a:spLocks noGrp="1"/>
          </p:cNvSpPr>
          <p:nvPr>
            <p:ph type="title"/>
          </p:nvPr>
        </p:nvSpPr>
        <p:spPr/>
        <p:txBody>
          <a:bodyPr/>
          <a:lstStyle/>
          <a:p>
            <a:r>
              <a:rPr lang="en-US"/>
              <a:t>AGENDA </a:t>
            </a:r>
          </a:p>
        </p:txBody>
      </p:sp>
      <p:sp>
        <p:nvSpPr>
          <p:cNvPr id="3" name="Content Placeholder 2">
            <a:extLst>
              <a:ext uri="{FF2B5EF4-FFF2-40B4-BE49-F238E27FC236}">
                <a16:creationId xmlns:a16="http://schemas.microsoft.com/office/drawing/2014/main" id="{02E1FF96-B2B7-4CDB-B9EF-022F888C385D}"/>
              </a:ext>
            </a:extLst>
          </p:cNvPr>
          <p:cNvSpPr>
            <a:spLocks noGrp="1"/>
          </p:cNvSpPr>
          <p:nvPr>
            <p:ph idx="1"/>
          </p:nvPr>
        </p:nvSpPr>
        <p:spPr>
          <a:xfrm>
            <a:off x="1451579" y="1971676"/>
            <a:ext cx="9603275" cy="3494670"/>
          </a:xfrm>
        </p:spPr>
        <p:txBody>
          <a:bodyPr>
            <a:normAutofit lnSpcReduction="10000"/>
          </a:bodyPr>
          <a:lstStyle/>
          <a:p>
            <a:pPr>
              <a:buFont typeface="Wingdings" panose="05000000000000000000" pitchFamily="2" charset="2"/>
              <a:buChar char="ü"/>
            </a:pPr>
            <a:r>
              <a:rPr lang="es-MX" sz="1800"/>
              <a:t>La importancia de salud mental en jóvenes</a:t>
            </a:r>
          </a:p>
          <a:p>
            <a:pPr>
              <a:buFont typeface="Wingdings" panose="05000000000000000000" pitchFamily="2" charset="2"/>
              <a:buChar char="ü"/>
            </a:pPr>
            <a:r>
              <a:rPr lang="es-MX" sz="1800"/>
              <a:t>Como reconocer las señales de advertencia en el comportamiento de jóvenes</a:t>
            </a:r>
          </a:p>
          <a:p>
            <a:pPr>
              <a:buFont typeface="Wingdings" panose="05000000000000000000" pitchFamily="2" charset="2"/>
              <a:buChar char="ü"/>
            </a:pPr>
            <a:r>
              <a:rPr lang="es-MX" sz="1800"/>
              <a:t> Como COVID-19 puede afectar a jóvenes</a:t>
            </a:r>
          </a:p>
          <a:p>
            <a:pPr>
              <a:buFont typeface="Wingdings" panose="05000000000000000000" pitchFamily="2" charset="2"/>
              <a:buChar char="ü"/>
            </a:pPr>
            <a:r>
              <a:rPr lang="es-MX" sz="1800"/>
              <a:t>Como obtener ayuda</a:t>
            </a:r>
          </a:p>
          <a:p>
            <a:pPr>
              <a:buFont typeface="Wingdings" panose="05000000000000000000" pitchFamily="2" charset="2"/>
              <a:buChar char="ü"/>
            </a:pPr>
            <a:r>
              <a:rPr lang="es-MX" sz="1800"/>
              <a:t>Como reconocer preocupaciones inmediatas </a:t>
            </a:r>
          </a:p>
          <a:p>
            <a:pPr>
              <a:buFont typeface="Wingdings" panose="05000000000000000000" pitchFamily="2" charset="2"/>
              <a:buChar char="ü"/>
            </a:pPr>
            <a:r>
              <a:rPr lang="es-MX" sz="1800"/>
              <a:t>Como reconocer psicosis temprana en jóvenes</a:t>
            </a:r>
          </a:p>
          <a:p>
            <a:pPr>
              <a:buFont typeface="Wingdings" panose="05000000000000000000" pitchFamily="2" charset="2"/>
              <a:buChar char="ü"/>
            </a:pPr>
            <a:r>
              <a:rPr lang="es-MX" sz="1800"/>
              <a:t>Síntomas de abuso o uso de drogas</a:t>
            </a:r>
          </a:p>
          <a:p>
            <a:pPr>
              <a:buFont typeface="Wingdings" panose="05000000000000000000" pitchFamily="2" charset="2"/>
              <a:buChar char="ü"/>
            </a:pPr>
            <a:r>
              <a:rPr lang="es-MX" sz="1800"/>
              <a:t>Servicios de salud mental en el Condado de Santa Clara</a:t>
            </a:r>
          </a:p>
          <a:p>
            <a:pPr marL="0" indent="0">
              <a:buNone/>
            </a:pPr>
            <a:endParaRPr lang="es-MX" sz="1800"/>
          </a:p>
          <a:p>
            <a:pPr>
              <a:buFont typeface="Wingdings" panose="05000000000000000000" pitchFamily="2" charset="2"/>
              <a:buChar char="ü"/>
            </a:pPr>
            <a:endParaRPr lang="es-MX" sz="1800"/>
          </a:p>
          <a:p>
            <a:pPr>
              <a:buFont typeface="Wingdings" panose="05000000000000000000" pitchFamily="2" charset="2"/>
              <a:buChar char="ü"/>
            </a:pPr>
            <a:endParaRPr lang="es-MX"/>
          </a:p>
          <a:p>
            <a:pPr>
              <a:buFont typeface="Wingdings" panose="05000000000000000000" pitchFamily="2" charset="2"/>
              <a:buChar char="ü"/>
            </a:pPr>
            <a:endParaRPr lang="es-MX"/>
          </a:p>
          <a:p>
            <a:pPr>
              <a:buFont typeface="Wingdings" panose="05000000000000000000" pitchFamily="2" charset="2"/>
              <a:buChar char="ü"/>
            </a:pPr>
            <a:endParaRPr lang="es-MX"/>
          </a:p>
          <a:p>
            <a:pPr>
              <a:buFont typeface="Wingdings" panose="05000000000000000000" pitchFamily="2" charset="2"/>
              <a:buChar char="ü"/>
            </a:pPr>
            <a:endParaRPr lang="es-MX"/>
          </a:p>
          <a:p>
            <a:pPr>
              <a:buFont typeface="Wingdings" panose="05000000000000000000" pitchFamily="2" charset="2"/>
              <a:buChar char="ü"/>
            </a:pPr>
            <a:endParaRPr lang="es-MX"/>
          </a:p>
          <a:p>
            <a:pPr>
              <a:buFont typeface="Wingdings" panose="05000000000000000000" pitchFamily="2" charset="2"/>
              <a:buChar char="ü"/>
            </a:pPr>
            <a:endParaRPr lang="es-MX"/>
          </a:p>
          <a:p>
            <a:pPr>
              <a:buFont typeface="Wingdings" panose="05000000000000000000" pitchFamily="2" charset="2"/>
              <a:buChar char="ü"/>
            </a:pPr>
            <a:endParaRPr lang="es-MX"/>
          </a:p>
        </p:txBody>
      </p:sp>
    </p:spTree>
    <p:extLst>
      <p:ext uri="{BB962C8B-B14F-4D97-AF65-F5344CB8AC3E}">
        <p14:creationId xmlns:p14="http://schemas.microsoft.com/office/powerpoint/2010/main" val="2242633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attachment">
            <a:extLst>
              <a:ext uri="{FF2B5EF4-FFF2-40B4-BE49-F238E27FC236}">
                <a16:creationId xmlns:a16="http://schemas.microsoft.com/office/drawing/2014/main" id="{CB77C77B-AEBA-4E92-817F-3127656A3632}"/>
              </a:ext>
            </a:extLst>
          </p:cNvPr>
          <p:cNvPicPr>
            <a:picLocks noChangeAspect="1" noChangeArrowheads="1"/>
          </p:cNvPicPr>
          <p:nvPr/>
        </p:nvPicPr>
        <p:blipFill rotWithShape="1">
          <a:blip r:embed="rId2" cstate="print"/>
          <a:srcRect l="17335" r="24834" b="-2"/>
          <a:stretch/>
        </p:blipFill>
        <p:spPr bwMode="auto">
          <a:xfrm>
            <a:off x="4726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p:spPr>
      </p:pic>
      <p:sp>
        <p:nvSpPr>
          <p:cNvPr id="3" name="Title 2">
            <a:extLst>
              <a:ext uri="{FF2B5EF4-FFF2-40B4-BE49-F238E27FC236}">
                <a16:creationId xmlns:a16="http://schemas.microsoft.com/office/drawing/2014/main" id="{49D752F8-1537-4229-964D-F8A18D5FE79F}"/>
              </a:ext>
            </a:extLst>
          </p:cNvPr>
          <p:cNvSpPr>
            <a:spLocks noGrp="1"/>
          </p:cNvSpPr>
          <p:nvPr>
            <p:ph type="title"/>
          </p:nvPr>
        </p:nvSpPr>
        <p:spPr>
          <a:xfrm>
            <a:off x="2032000" y="609600"/>
            <a:ext cx="2888343" cy="1320800"/>
          </a:xfrm>
        </p:spPr>
        <p:txBody>
          <a:bodyPr vert="horz" lIns="91440" tIns="45720" rIns="91440" bIns="45720" rtlCol="0" anchor="t">
            <a:normAutofit fontScale="90000"/>
          </a:bodyPr>
          <a:lstStyle/>
          <a:p>
            <a:pPr>
              <a:lnSpc>
                <a:spcPct val="90000"/>
              </a:lnSpc>
            </a:pPr>
            <a:r>
              <a:rPr lang="en-US" sz="2500">
                <a:solidFill>
                  <a:schemeClr val="accent1"/>
                </a:solidFill>
                <a:latin typeface="+mj-lt"/>
                <a:cs typeface="+mj-cs"/>
              </a:rPr>
              <a:t>Los sintomas y indicos del uso del Marijuana</a:t>
            </a:r>
          </a:p>
        </p:txBody>
      </p:sp>
      <p:sp>
        <p:nvSpPr>
          <p:cNvPr id="2" name="Text Placeholder 1">
            <a:extLst>
              <a:ext uri="{FF2B5EF4-FFF2-40B4-BE49-F238E27FC236}">
                <a16:creationId xmlns:a16="http://schemas.microsoft.com/office/drawing/2014/main" id="{9D4B1198-0831-46ED-9F5A-D00535E55E76}"/>
              </a:ext>
            </a:extLst>
          </p:cNvPr>
          <p:cNvSpPr>
            <a:spLocks noGrp="1"/>
          </p:cNvSpPr>
          <p:nvPr>
            <p:ph type="body" sz="quarter" idx="10"/>
          </p:nvPr>
        </p:nvSpPr>
        <p:spPr>
          <a:xfrm>
            <a:off x="2032000" y="2160590"/>
            <a:ext cx="2888342" cy="3880773"/>
          </a:xfrm>
        </p:spPr>
        <p:txBody>
          <a:bodyPr vert="horz" lIns="91440" tIns="45720" rIns="91440" bIns="45720" rtlCol="0">
            <a:normAutofit/>
          </a:bodyPr>
          <a:lstStyle/>
          <a:p>
            <a:pPr>
              <a:lnSpc>
                <a:spcPct val="90000"/>
              </a:lnSpc>
              <a:buFont typeface="Wingdings 3" charset="2"/>
              <a:buChar char=""/>
            </a:pPr>
            <a:r>
              <a:rPr lang="en-US" sz="1200" dirty="0" err="1">
                <a:solidFill>
                  <a:schemeClr val="tx1">
                    <a:lumMod val="75000"/>
                    <a:lumOff val="25000"/>
                  </a:schemeClr>
                </a:solidFill>
                <a:effectLst>
                  <a:outerShdw blurRad="38100" dist="38100" dir="2700000" algn="tl">
                    <a:srgbClr val="000000">
                      <a:alpha val="43137"/>
                    </a:srgbClr>
                  </a:outerShdw>
                </a:effectLst>
                <a:latin typeface="+mn-lt"/>
                <a:cs typeface="+mn-cs"/>
              </a:rPr>
              <a:t>Ansiedad</a:t>
            </a:r>
            <a:r>
              <a:rPr lang="en-US" sz="1200" dirty="0">
                <a:solidFill>
                  <a:schemeClr val="tx1">
                    <a:lumMod val="75000"/>
                    <a:lumOff val="25000"/>
                  </a:schemeClr>
                </a:solidFill>
                <a:effectLst>
                  <a:outerShdw blurRad="38100" dist="38100" dir="2700000" algn="tl">
                    <a:srgbClr val="000000">
                      <a:alpha val="43137"/>
                    </a:srgbClr>
                  </a:outerShdw>
                </a:effectLst>
                <a:latin typeface="+mn-lt"/>
                <a:cs typeface="+mn-cs"/>
              </a:rPr>
              <a:t>, </a:t>
            </a:r>
            <a:r>
              <a:rPr lang="en-US" sz="1200" dirty="0" err="1">
                <a:solidFill>
                  <a:schemeClr val="tx1">
                    <a:lumMod val="75000"/>
                    <a:lumOff val="25000"/>
                  </a:schemeClr>
                </a:solidFill>
                <a:effectLst>
                  <a:outerShdw blurRad="38100" dist="38100" dir="2700000" algn="tl">
                    <a:srgbClr val="000000">
                      <a:alpha val="43137"/>
                    </a:srgbClr>
                  </a:outerShdw>
                </a:effectLst>
                <a:latin typeface="+mn-lt"/>
                <a:cs typeface="+mn-cs"/>
              </a:rPr>
              <a:t>ataques</a:t>
            </a:r>
            <a:r>
              <a:rPr lang="en-US" sz="1200" dirty="0">
                <a:solidFill>
                  <a:schemeClr val="tx1">
                    <a:lumMod val="75000"/>
                    <a:lumOff val="25000"/>
                  </a:schemeClr>
                </a:solidFill>
                <a:effectLst>
                  <a:outerShdw blurRad="38100" dist="38100" dir="2700000" algn="tl">
                    <a:srgbClr val="000000">
                      <a:alpha val="43137"/>
                    </a:srgbClr>
                  </a:outerShdw>
                </a:effectLst>
                <a:latin typeface="+mn-lt"/>
                <a:cs typeface="+mn-cs"/>
              </a:rPr>
              <a:t> de </a:t>
            </a:r>
            <a:r>
              <a:rPr lang="en-US" sz="1200" dirty="0" err="1">
                <a:solidFill>
                  <a:schemeClr val="tx1">
                    <a:lumMod val="75000"/>
                    <a:lumOff val="25000"/>
                  </a:schemeClr>
                </a:solidFill>
                <a:effectLst>
                  <a:outerShdw blurRad="38100" dist="38100" dir="2700000" algn="tl">
                    <a:srgbClr val="000000">
                      <a:alpha val="43137"/>
                    </a:srgbClr>
                  </a:outerShdw>
                </a:effectLst>
                <a:latin typeface="+mn-lt"/>
                <a:cs typeface="+mn-cs"/>
              </a:rPr>
              <a:t>pánico</a:t>
            </a:r>
            <a:r>
              <a:rPr lang="en-US" sz="1200" dirty="0">
                <a:solidFill>
                  <a:schemeClr val="tx1">
                    <a:lumMod val="75000"/>
                    <a:lumOff val="25000"/>
                  </a:schemeClr>
                </a:solidFill>
                <a:effectLst>
                  <a:outerShdw blurRad="38100" dist="38100" dir="2700000" algn="tl">
                    <a:srgbClr val="000000">
                      <a:alpha val="43137"/>
                    </a:srgbClr>
                  </a:outerShdw>
                </a:effectLst>
                <a:latin typeface="+mn-lt"/>
                <a:cs typeface="+mn-cs"/>
              </a:rPr>
              <a:t>, </a:t>
            </a:r>
            <a:r>
              <a:rPr lang="en-US" sz="1200" dirty="0" err="1">
                <a:solidFill>
                  <a:schemeClr val="tx1">
                    <a:lumMod val="75000"/>
                    <a:lumOff val="25000"/>
                  </a:schemeClr>
                </a:solidFill>
                <a:effectLst>
                  <a:outerShdw blurRad="38100" dist="38100" dir="2700000" algn="tl">
                    <a:srgbClr val="000000">
                      <a:alpha val="43137"/>
                    </a:srgbClr>
                  </a:outerShdw>
                </a:effectLst>
                <a:latin typeface="+mn-lt"/>
                <a:cs typeface="+mn-cs"/>
              </a:rPr>
              <a:t>ira</a:t>
            </a:r>
            <a:endParaRPr lang="en-US" sz="1200" dirty="0">
              <a:solidFill>
                <a:schemeClr val="tx1">
                  <a:lumMod val="75000"/>
                  <a:lumOff val="25000"/>
                </a:schemeClr>
              </a:solidFill>
              <a:effectLst>
                <a:outerShdw blurRad="38100" dist="38100" dir="2700000" algn="tl">
                  <a:srgbClr val="000000">
                    <a:alpha val="43137"/>
                  </a:srgbClr>
                </a:outerShdw>
              </a:effectLst>
              <a:latin typeface="+mn-lt"/>
              <a:cs typeface="+mn-cs"/>
            </a:endParaRPr>
          </a:p>
          <a:p>
            <a:pPr>
              <a:lnSpc>
                <a:spcPct val="90000"/>
              </a:lnSpc>
              <a:buFont typeface="Wingdings 3" charset="2"/>
              <a:buChar char=""/>
            </a:pPr>
            <a:r>
              <a:rPr lang="en-US" sz="1200" dirty="0" err="1">
                <a:solidFill>
                  <a:schemeClr val="tx1">
                    <a:lumMod val="75000"/>
                    <a:lumOff val="25000"/>
                  </a:schemeClr>
                </a:solidFill>
                <a:effectLst>
                  <a:outerShdw blurRad="38100" dist="38100" dir="2700000" algn="tl">
                    <a:srgbClr val="000000">
                      <a:alpha val="43137"/>
                    </a:srgbClr>
                  </a:outerShdw>
                </a:effectLst>
                <a:latin typeface="+mn-lt"/>
                <a:cs typeface="+mn-cs"/>
              </a:rPr>
              <a:t>Depresión</a:t>
            </a:r>
            <a:r>
              <a:rPr lang="en-US" sz="1200" dirty="0">
                <a:solidFill>
                  <a:schemeClr val="tx1">
                    <a:lumMod val="75000"/>
                    <a:lumOff val="25000"/>
                  </a:schemeClr>
                </a:solidFill>
                <a:effectLst>
                  <a:outerShdw blurRad="38100" dist="38100" dir="2700000" algn="tl">
                    <a:srgbClr val="000000">
                      <a:alpha val="43137"/>
                    </a:srgbClr>
                  </a:outerShdw>
                </a:effectLst>
                <a:latin typeface="+mn-lt"/>
                <a:cs typeface="+mn-cs"/>
              </a:rPr>
              <a:t>, </a:t>
            </a:r>
            <a:r>
              <a:rPr lang="en-US" sz="1200" dirty="0" err="1">
                <a:solidFill>
                  <a:schemeClr val="tx1">
                    <a:lumMod val="75000"/>
                    <a:lumOff val="25000"/>
                  </a:schemeClr>
                </a:solidFill>
                <a:effectLst>
                  <a:outerShdw blurRad="38100" dist="38100" dir="2700000" algn="tl">
                    <a:srgbClr val="000000">
                      <a:alpha val="43137"/>
                    </a:srgbClr>
                  </a:outerShdw>
                </a:effectLst>
                <a:latin typeface="+mn-lt"/>
                <a:cs typeface="+mn-cs"/>
              </a:rPr>
              <a:t>cansancio</a:t>
            </a:r>
            <a:r>
              <a:rPr lang="en-US" sz="1200" dirty="0">
                <a:solidFill>
                  <a:schemeClr val="tx1">
                    <a:lumMod val="75000"/>
                    <a:lumOff val="25000"/>
                  </a:schemeClr>
                </a:solidFill>
                <a:effectLst>
                  <a:outerShdw blurRad="38100" dist="38100" dir="2700000" algn="tl">
                    <a:srgbClr val="000000">
                      <a:alpha val="43137"/>
                    </a:srgbClr>
                  </a:outerShdw>
                </a:effectLst>
                <a:latin typeface="+mn-lt"/>
                <a:cs typeface="+mn-cs"/>
              </a:rPr>
              <a:t>, </a:t>
            </a:r>
            <a:r>
              <a:rPr lang="en-US" sz="1200" dirty="0" err="1">
                <a:solidFill>
                  <a:schemeClr val="tx1">
                    <a:lumMod val="75000"/>
                    <a:lumOff val="25000"/>
                  </a:schemeClr>
                </a:solidFill>
                <a:effectLst>
                  <a:outerShdw blurRad="38100" dist="38100" dir="2700000" algn="tl">
                    <a:srgbClr val="000000">
                      <a:alpha val="43137"/>
                    </a:srgbClr>
                  </a:outerShdw>
                </a:effectLst>
                <a:latin typeface="+mn-lt"/>
                <a:cs typeface="+mn-cs"/>
              </a:rPr>
              <a:t>letargo</a:t>
            </a:r>
            <a:r>
              <a:rPr lang="en-US" sz="1200" dirty="0">
                <a:solidFill>
                  <a:schemeClr val="tx1">
                    <a:lumMod val="75000"/>
                    <a:lumOff val="25000"/>
                  </a:schemeClr>
                </a:solidFill>
                <a:effectLst>
                  <a:outerShdw blurRad="38100" dist="38100" dir="2700000" algn="tl">
                    <a:srgbClr val="000000">
                      <a:alpha val="43137"/>
                    </a:srgbClr>
                  </a:outerShdw>
                </a:effectLst>
                <a:latin typeface="+mn-lt"/>
                <a:cs typeface="+mn-cs"/>
              </a:rPr>
              <a:t> </a:t>
            </a:r>
          </a:p>
          <a:p>
            <a:pPr>
              <a:lnSpc>
                <a:spcPct val="90000"/>
              </a:lnSpc>
              <a:buFont typeface="Wingdings 3" charset="2"/>
              <a:buChar char=""/>
            </a:pPr>
            <a:r>
              <a:rPr lang="en-US" sz="1200" dirty="0" err="1">
                <a:solidFill>
                  <a:schemeClr val="tx1">
                    <a:lumMod val="75000"/>
                    <a:lumOff val="25000"/>
                  </a:schemeClr>
                </a:solidFill>
                <a:effectLst>
                  <a:outerShdw blurRad="38100" dist="38100" dir="2700000" algn="tl">
                    <a:srgbClr val="000000">
                      <a:alpha val="43137"/>
                    </a:srgbClr>
                  </a:outerShdw>
                </a:effectLst>
                <a:latin typeface="+mn-lt"/>
                <a:cs typeface="+mn-cs"/>
              </a:rPr>
              <a:t>Dificultad</a:t>
            </a:r>
            <a:r>
              <a:rPr lang="en-US" sz="1200" dirty="0">
                <a:solidFill>
                  <a:schemeClr val="tx1">
                    <a:lumMod val="75000"/>
                    <a:lumOff val="25000"/>
                  </a:schemeClr>
                </a:solidFill>
                <a:effectLst>
                  <a:outerShdw blurRad="38100" dist="38100" dir="2700000" algn="tl">
                    <a:srgbClr val="000000">
                      <a:alpha val="43137"/>
                    </a:srgbClr>
                  </a:outerShdw>
                </a:effectLst>
                <a:latin typeface="+mn-lt"/>
                <a:cs typeface="+mn-cs"/>
              </a:rPr>
              <a:t> para </a:t>
            </a:r>
            <a:r>
              <a:rPr lang="en-US" sz="1200" dirty="0" err="1">
                <a:solidFill>
                  <a:schemeClr val="tx1">
                    <a:lumMod val="75000"/>
                    <a:lumOff val="25000"/>
                  </a:schemeClr>
                </a:solidFill>
                <a:effectLst>
                  <a:outerShdw blurRad="38100" dist="38100" dir="2700000" algn="tl">
                    <a:srgbClr val="000000">
                      <a:alpha val="43137"/>
                    </a:srgbClr>
                  </a:outerShdw>
                </a:effectLst>
                <a:latin typeface="+mn-lt"/>
                <a:cs typeface="+mn-cs"/>
              </a:rPr>
              <a:t>prestar</a:t>
            </a:r>
            <a:r>
              <a:rPr lang="en-US" sz="1200" dirty="0">
                <a:solidFill>
                  <a:schemeClr val="tx1">
                    <a:lumMod val="75000"/>
                    <a:lumOff val="25000"/>
                  </a:schemeClr>
                </a:solidFill>
                <a:effectLst>
                  <a:outerShdw blurRad="38100" dist="38100" dir="2700000" algn="tl">
                    <a:srgbClr val="000000">
                      <a:alpha val="43137"/>
                    </a:srgbClr>
                  </a:outerShdw>
                </a:effectLst>
                <a:latin typeface="+mn-lt"/>
                <a:cs typeface="+mn-cs"/>
              </a:rPr>
              <a:t> </a:t>
            </a:r>
            <a:r>
              <a:rPr lang="en-US" sz="1200" dirty="0" err="1">
                <a:solidFill>
                  <a:schemeClr val="tx1">
                    <a:lumMod val="75000"/>
                    <a:lumOff val="25000"/>
                  </a:schemeClr>
                </a:solidFill>
                <a:effectLst>
                  <a:outerShdw blurRad="38100" dist="38100" dir="2700000" algn="tl">
                    <a:srgbClr val="000000">
                      <a:alpha val="43137"/>
                    </a:srgbClr>
                  </a:outerShdw>
                </a:effectLst>
                <a:latin typeface="+mn-lt"/>
                <a:cs typeface="+mn-cs"/>
              </a:rPr>
              <a:t>atención</a:t>
            </a:r>
            <a:r>
              <a:rPr lang="en-US" sz="1200" dirty="0">
                <a:solidFill>
                  <a:schemeClr val="tx1">
                    <a:lumMod val="75000"/>
                    <a:lumOff val="25000"/>
                  </a:schemeClr>
                </a:solidFill>
                <a:effectLst>
                  <a:outerShdw blurRad="38100" dist="38100" dir="2700000" algn="tl">
                    <a:srgbClr val="000000">
                      <a:alpha val="43137"/>
                    </a:srgbClr>
                  </a:outerShdw>
                </a:effectLst>
                <a:latin typeface="+mn-lt"/>
                <a:cs typeface="+mn-cs"/>
              </a:rPr>
              <a:t> y </a:t>
            </a:r>
            <a:r>
              <a:rPr lang="en-US" sz="1200" dirty="0" err="1">
                <a:solidFill>
                  <a:schemeClr val="tx1">
                    <a:lumMod val="75000"/>
                    <a:lumOff val="25000"/>
                  </a:schemeClr>
                </a:solidFill>
                <a:effectLst>
                  <a:outerShdw blurRad="38100" dist="38100" dir="2700000" algn="tl">
                    <a:srgbClr val="000000">
                      <a:alpha val="43137"/>
                    </a:srgbClr>
                  </a:outerShdw>
                </a:effectLst>
                <a:latin typeface="+mn-lt"/>
                <a:cs typeface="+mn-cs"/>
              </a:rPr>
              <a:t>concentrarse</a:t>
            </a:r>
            <a:endParaRPr lang="en-US" sz="1200" dirty="0">
              <a:solidFill>
                <a:schemeClr val="tx1">
                  <a:lumMod val="75000"/>
                  <a:lumOff val="25000"/>
                </a:schemeClr>
              </a:solidFill>
              <a:effectLst>
                <a:outerShdw blurRad="38100" dist="38100" dir="2700000" algn="tl">
                  <a:srgbClr val="000000">
                    <a:alpha val="43137"/>
                  </a:srgbClr>
                </a:outerShdw>
              </a:effectLst>
              <a:latin typeface="+mn-lt"/>
              <a:cs typeface="+mn-cs"/>
            </a:endParaRPr>
          </a:p>
          <a:p>
            <a:pPr>
              <a:lnSpc>
                <a:spcPct val="90000"/>
              </a:lnSpc>
              <a:buFont typeface="Wingdings 3" charset="2"/>
              <a:buChar char=""/>
            </a:pPr>
            <a:r>
              <a:rPr lang="en-US" sz="1200" dirty="0" err="1">
                <a:solidFill>
                  <a:schemeClr val="tx1">
                    <a:lumMod val="75000"/>
                    <a:lumOff val="25000"/>
                  </a:schemeClr>
                </a:solidFill>
                <a:effectLst>
                  <a:outerShdw blurRad="38100" dist="38100" dir="2700000" algn="tl">
                    <a:srgbClr val="000000">
                      <a:alpha val="43137"/>
                    </a:srgbClr>
                  </a:outerShdw>
                </a:effectLst>
                <a:latin typeface="+mn-lt"/>
                <a:cs typeface="+mn-cs"/>
              </a:rPr>
              <a:t>Aumento</a:t>
            </a:r>
            <a:r>
              <a:rPr lang="en-US" sz="1200" dirty="0">
                <a:solidFill>
                  <a:schemeClr val="tx1">
                    <a:lumMod val="75000"/>
                    <a:lumOff val="25000"/>
                  </a:schemeClr>
                </a:solidFill>
                <a:effectLst>
                  <a:outerShdw blurRad="38100" dist="38100" dir="2700000" algn="tl">
                    <a:srgbClr val="000000">
                      <a:alpha val="43137"/>
                    </a:srgbClr>
                  </a:outerShdw>
                </a:effectLst>
                <a:latin typeface="+mn-lt"/>
                <a:cs typeface="+mn-cs"/>
              </a:rPr>
              <a:t> del </a:t>
            </a:r>
            <a:r>
              <a:rPr lang="en-US" sz="1200" dirty="0" err="1">
                <a:solidFill>
                  <a:schemeClr val="tx1">
                    <a:lumMod val="75000"/>
                    <a:lumOff val="25000"/>
                  </a:schemeClr>
                </a:solidFill>
                <a:effectLst>
                  <a:outerShdw blurRad="38100" dist="38100" dir="2700000" algn="tl">
                    <a:srgbClr val="000000">
                      <a:alpha val="43137"/>
                    </a:srgbClr>
                  </a:outerShdw>
                </a:effectLst>
                <a:latin typeface="+mn-lt"/>
                <a:cs typeface="+mn-cs"/>
              </a:rPr>
              <a:t>apetito</a:t>
            </a:r>
            <a:endParaRPr lang="en-US" sz="1200" dirty="0">
              <a:solidFill>
                <a:schemeClr val="tx1">
                  <a:lumMod val="75000"/>
                  <a:lumOff val="25000"/>
                </a:schemeClr>
              </a:solidFill>
              <a:effectLst>
                <a:outerShdw blurRad="38100" dist="38100" dir="2700000" algn="tl">
                  <a:srgbClr val="000000">
                    <a:alpha val="43137"/>
                  </a:srgbClr>
                </a:outerShdw>
              </a:effectLst>
              <a:latin typeface="+mn-lt"/>
              <a:cs typeface="+mn-cs"/>
            </a:endParaRPr>
          </a:p>
          <a:p>
            <a:pPr>
              <a:lnSpc>
                <a:spcPct val="90000"/>
              </a:lnSpc>
              <a:buFont typeface="Wingdings 3" charset="2"/>
              <a:buChar char=""/>
            </a:pPr>
            <a:r>
              <a:rPr lang="en-US" sz="1200" dirty="0">
                <a:solidFill>
                  <a:schemeClr val="tx1">
                    <a:lumMod val="75000"/>
                    <a:lumOff val="25000"/>
                  </a:schemeClr>
                </a:solidFill>
                <a:effectLst>
                  <a:outerShdw blurRad="38100" dist="38100" dir="2700000" algn="tl">
                    <a:srgbClr val="000000">
                      <a:alpha val="43137"/>
                    </a:srgbClr>
                  </a:outerShdw>
                </a:effectLst>
                <a:latin typeface="+mn-lt"/>
                <a:cs typeface="+mn-cs"/>
              </a:rPr>
              <a:t>Dolor de </a:t>
            </a:r>
            <a:r>
              <a:rPr lang="en-US" sz="1200" dirty="0" err="1">
                <a:solidFill>
                  <a:schemeClr val="tx1">
                    <a:lumMod val="75000"/>
                    <a:lumOff val="25000"/>
                  </a:schemeClr>
                </a:solidFill>
                <a:effectLst>
                  <a:outerShdw blurRad="38100" dist="38100" dir="2700000" algn="tl">
                    <a:srgbClr val="000000">
                      <a:alpha val="43137"/>
                    </a:srgbClr>
                  </a:outerShdw>
                </a:effectLst>
                <a:latin typeface="+mn-lt"/>
                <a:cs typeface="+mn-cs"/>
              </a:rPr>
              <a:t>mandíbula</a:t>
            </a:r>
            <a:endParaRPr lang="en-US" sz="1200" dirty="0">
              <a:solidFill>
                <a:schemeClr val="tx1">
                  <a:lumMod val="75000"/>
                  <a:lumOff val="25000"/>
                </a:schemeClr>
              </a:solidFill>
              <a:effectLst>
                <a:outerShdw blurRad="38100" dist="38100" dir="2700000" algn="tl">
                  <a:srgbClr val="000000">
                    <a:alpha val="43137"/>
                  </a:srgbClr>
                </a:outerShdw>
              </a:effectLst>
              <a:latin typeface="+mn-lt"/>
              <a:cs typeface="+mn-cs"/>
            </a:endParaRPr>
          </a:p>
          <a:p>
            <a:pPr>
              <a:lnSpc>
                <a:spcPct val="90000"/>
              </a:lnSpc>
              <a:buFont typeface="Wingdings 3" charset="2"/>
              <a:buChar char=""/>
            </a:pPr>
            <a:r>
              <a:rPr lang="en-US" sz="1200" dirty="0" err="1">
                <a:solidFill>
                  <a:schemeClr val="tx1">
                    <a:lumMod val="75000"/>
                    <a:lumOff val="25000"/>
                  </a:schemeClr>
                </a:solidFill>
                <a:effectLst>
                  <a:outerShdw blurRad="38100" dist="38100" dir="2700000" algn="tl">
                    <a:srgbClr val="000000">
                      <a:alpha val="43137"/>
                    </a:srgbClr>
                  </a:outerShdw>
                </a:effectLst>
                <a:latin typeface="+mn-lt"/>
                <a:cs typeface="+mn-cs"/>
              </a:rPr>
              <a:t>Presión</a:t>
            </a:r>
            <a:r>
              <a:rPr lang="en-US" sz="1200" dirty="0">
                <a:solidFill>
                  <a:schemeClr val="tx1">
                    <a:lumMod val="75000"/>
                    <a:lumOff val="25000"/>
                  </a:schemeClr>
                </a:solidFill>
                <a:effectLst>
                  <a:outerShdw blurRad="38100" dist="38100" dir="2700000" algn="tl">
                    <a:srgbClr val="000000">
                      <a:alpha val="43137"/>
                    </a:srgbClr>
                  </a:outerShdw>
                </a:effectLst>
                <a:latin typeface="+mn-lt"/>
                <a:cs typeface="+mn-cs"/>
              </a:rPr>
              <a:t> </a:t>
            </a:r>
            <a:r>
              <a:rPr lang="en-US" sz="1200" dirty="0" err="1">
                <a:solidFill>
                  <a:schemeClr val="tx1">
                    <a:lumMod val="75000"/>
                    <a:lumOff val="25000"/>
                  </a:schemeClr>
                </a:solidFill>
                <a:effectLst>
                  <a:outerShdw blurRad="38100" dist="38100" dir="2700000" algn="tl">
                    <a:srgbClr val="000000">
                      <a:alpha val="43137"/>
                    </a:srgbClr>
                  </a:outerShdw>
                </a:effectLst>
                <a:latin typeface="+mn-lt"/>
                <a:cs typeface="+mn-cs"/>
              </a:rPr>
              <a:t>alta</a:t>
            </a:r>
            <a:endParaRPr lang="en-US" sz="1200" dirty="0">
              <a:solidFill>
                <a:schemeClr val="tx1">
                  <a:lumMod val="75000"/>
                  <a:lumOff val="25000"/>
                </a:schemeClr>
              </a:solidFill>
              <a:effectLst>
                <a:outerShdw blurRad="38100" dist="38100" dir="2700000" algn="tl">
                  <a:srgbClr val="000000">
                    <a:alpha val="43137"/>
                  </a:srgbClr>
                </a:outerShdw>
              </a:effectLst>
              <a:latin typeface="+mn-lt"/>
              <a:cs typeface="+mn-cs"/>
            </a:endParaRPr>
          </a:p>
          <a:p>
            <a:pPr marL="395288" indent="-395288">
              <a:lnSpc>
                <a:spcPct val="90000"/>
              </a:lnSpc>
              <a:buFont typeface="Wingdings 3" charset="2"/>
              <a:buChar char=""/>
            </a:pPr>
            <a:r>
              <a:rPr lang="en-US" sz="1200" dirty="0" err="1">
                <a:solidFill>
                  <a:schemeClr val="tx1">
                    <a:lumMod val="75000"/>
                    <a:lumOff val="25000"/>
                  </a:schemeClr>
                </a:solidFill>
                <a:effectLst>
                  <a:outerShdw blurRad="38100" dist="38100" dir="2700000" algn="tl">
                    <a:srgbClr val="000000">
                      <a:alpha val="43137"/>
                    </a:srgbClr>
                  </a:outerShdw>
                </a:effectLst>
                <a:latin typeface="+mn-lt"/>
                <a:cs typeface="+mn-cs"/>
              </a:rPr>
              <a:t>Capacidad</a:t>
            </a:r>
            <a:r>
              <a:rPr lang="en-US" sz="1200" dirty="0">
                <a:solidFill>
                  <a:schemeClr val="tx1">
                    <a:lumMod val="75000"/>
                    <a:lumOff val="25000"/>
                  </a:schemeClr>
                </a:solidFill>
                <a:effectLst>
                  <a:outerShdw blurRad="38100" dist="38100" dir="2700000" algn="tl">
                    <a:srgbClr val="000000">
                      <a:alpha val="43137"/>
                    </a:srgbClr>
                  </a:outerShdw>
                </a:effectLst>
                <a:latin typeface="+mn-lt"/>
                <a:cs typeface="+mn-cs"/>
              </a:rPr>
              <a:t> </a:t>
            </a:r>
            <a:r>
              <a:rPr lang="en-US" sz="1200" dirty="0" err="1">
                <a:solidFill>
                  <a:schemeClr val="tx1">
                    <a:lumMod val="75000"/>
                    <a:lumOff val="25000"/>
                  </a:schemeClr>
                </a:solidFill>
                <a:effectLst>
                  <a:outerShdw blurRad="38100" dist="38100" dir="2700000" algn="tl">
                    <a:srgbClr val="000000">
                      <a:alpha val="43137"/>
                    </a:srgbClr>
                  </a:outerShdw>
                </a:effectLst>
                <a:latin typeface="+mn-lt"/>
                <a:cs typeface="+mn-cs"/>
              </a:rPr>
              <a:t>cognitiva</a:t>
            </a:r>
            <a:r>
              <a:rPr lang="en-US" sz="1200" dirty="0">
                <a:solidFill>
                  <a:schemeClr val="tx1">
                    <a:lumMod val="75000"/>
                    <a:lumOff val="25000"/>
                  </a:schemeClr>
                </a:solidFill>
                <a:effectLst>
                  <a:outerShdw blurRad="38100" dist="38100" dir="2700000" algn="tl">
                    <a:srgbClr val="000000">
                      <a:alpha val="43137"/>
                    </a:srgbClr>
                  </a:outerShdw>
                </a:effectLst>
                <a:latin typeface="+mn-lt"/>
                <a:cs typeface="+mn-cs"/>
              </a:rPr>
              <a:t> </a:t>
            </a:r>
            <a:r>
              <a:rPr lang="en-US" sz="1200" dirty="0" err="1">
                <a:solidFill>
                  <a:schemeClr val="tx1">
                    <a:lumMod val="75000"/>
                    <a:lumOff val="25000"/>
                  </a:schemeClr>
                </a:solidFill>
                <a:effectLst>
                  <a:outerShdw blurRad="38100" dist="38100" dir="2700000" algn="tl">
                    <a:srgbClr val="000000">
                      <a:alpha val="43137"/>
                    </a:srgbClr>
                  </a:outerShdw>
                </a:effectLst>
                <a:latin typeface="+mn-lt"/>
                <a:cs typeface="+mn-cs"/>
              </a:rPr>
              <a:t>reducida</a:t>
            </a:r>
            <a:endParaRPr lang="en-US" sz="1200" dirty="0">
              <a:solidFill>
                <a:schemeClr val="tx1">
                  <a:lumMod val="75000"/>
                  <a:lumOff val="25000"/>
                </a:schemeClr>
              </a:solidFill>
              <a:effectLst>
                <a:outerShdw blurRad="38100" dist="38100" dir="2700000" algn="tl">
                  <a:srgbClr val="000000">
                    <a:alpha val="43137"/>
                  </a:srgbClr>
                </a:outerShdw>
              </a:effectLst>
              <a:latin typeface="+mn-lt"/>
              <a:cs typeface="+mn-cs"/>
            </a:endParaRPr>
          </a:p>
          <a:p>
            <a:pPr marL="395288" indent="-395288">
              <a:lnSpc>
                <a:spcPct val="90000"/>
              </a:lnSpc>
              <a:buFont typeface="Wingdings 3" charset="2"/>
              <a:buChar char=""/>
              <a:tabLst>
                <a:tab pos="5430838" algn="l"/>
              </a:tabLst>
            </a:pPr>
            <a:r>
              <a:rPr lang="en-US" sz="1200" dirty="0">
                <a:solidFill>
                  <a:schemeClr val="tx1">
                    <a:lumMod val="75000"/>
                    <a:lumOff val="25000"/>
                  </a:schemeClr>
                </a:solidFill>
                <a:effectLst>
                  <a:outerShdw blurRad="38100" dist="38100" dir="2700000" algn="tl">
                    <a:srgbClr val="000000">
                      <a:alpha val="43137"/>
                    </a:srgbClr>
                  </a:outerShdw>
                </a:effectLst>
                <a:latin typeface="+mn-lt"/>
                <a:cs typeface="+mn-cs"/>
              </a:rPr>
              <a:t>Ojos </a:t>
            </a:r>
            <a:r>
              <a:rPr lang="en-US" sz="1200" dirty="0" err="1">
                <a:solidFill>
                  <a:schemeClr val="tx1">
                    <a:lumMod val="75000"/>
                    <a:lumOff val="25000"/>
                  </a:schemeClr>
                </a:solidFill>
                <a:effectLst>
                  <a:outerShdw blurRad="38100" dist="38100" dir="2700000" algn="tl">
                    <a:srgbClr val="000000">
                      <a:alpha val="43137"/>
                    </a:srgbClr>
                  </a:outerShdw>
                </a:effectLst>
                <a:latin typeface="+mn-lt"/>
                <a:cs typeface="+mn-cs"/>
              </a:rPr>
              <a:t>inyectados</a:t>
            </a:r>
            <a:r>
              <a:rPr lang="en-US" sz="1200" dirty="0">
                <a:solidFill>
                  <a:schemeClr val="tx1">
                    <a:lumMod val="75000"/>
                    <a:lumOff val="25000"/>
                  </a:schemeClr>
                </a:solidFill>
                <a:effectLst>
                  <a:outerShdw blurRad="38100" dist="38100" dir="2700000" algn="tl">
                    <a:srgbClr val="000000">
                      <a:alpha val="43137"/>
                    </a:srgbClr>
                  </a:outerShdw>
                </a:effectLst>
                <a:latin typeface="+mn-lt"/>
                <a:cs typeface="+mn-cs"/>
              </a:rPr>
              <a:t> </a:t>
            </a:r>
          </a:p>
          <a:p>
            <a:pPr marL="395288" indent="-395288">
              <a:lnSpc>
                <a:spcPct val="90000"/>
              </a:lnSpc>
              <a:buFont typeface="Wingdings 3" charset="2"/>
              <a:buChar char=""/>
              <a:tabLst>
                <a:tab pos="5430838" algn="l"/>
              </a:tabLst>
            </a:pPr>
            <a:r>
              <a:rPr lang="en-US" sz="1200" dirty="0" err="1">
                <a:solidFill>
                  <a:schemeClr val="tx1">
                    <a:lumMod val="75000"/>
                    <a:lumOff val="25000"/>
                  </a:schemeClr>
                </a:solidFill>
                <a:effectLst>
                  <a:outerShdw blurRad="38100" dist="38100" dir="2700000" algn="tl">
                    <a:srgbClr val="000000">
                      <a:alpha val="43137"/>
                    </a:srgbClr>
                  </a:outerShdw>
                </a:effectLst>
                <a:latin typeface="+mn-lt"/>
                <a:cs typeface="+mn-cs"/>
              </a:rPr>
              <a:t>Sequedad</a:t>
            </a:r>
            <a:r>
              <a:rPr lang="en-US" sz="1200" dirty="0">
                <a:solidFill>
                  <a:schemeClr val="tx1">
                    <a:lumMod val="75000"/>
                    <a:lumOff val="25000"/>
                  </a:schemeClr>
                </a:solidFill>
                <a:effectLst>
                  <a:outerShdw blurRad="38100" dist="38100" dir="2700000" algn="tl">
                    <a:srgbClr val="000000">
                      <a:alpha val="43137"/>
                    </a:srgbClr>
                  </a:outerShdw>
                </a:effectLst>
                <a:latin typeface="+mn-lt"/>
                <a:cs typeface="+mn-cs"/>
              </a:rPr>
              <a:t> </a:t>
            </a:r>
            <a:r>
              <a:rPr lang="en-US" sz="1200" dirty="0" err="1">
                <a:solidFill>
                  <a:schemeClr val="tx1">
                    <a:lumMod val="75000"/>
                    <a:lumOff val="25000"/>
                  </a:schemeClr>
                </a:solidFill>
                <a:effectLst>
                  <a:outerShdw blurRad="38100" dist="38100" dir="2700000" algn="tl">
                    <a:srgbClr val="000000">
                      <a:alpha val="43137"/>
                    </a:srgbClr>
                  </a:outerShdw>
                </a:effectLst>
                <a:latin typeface="+mn-lt"/>
                <a:cs typeface="+mn-cs"/>
              </a:rPr>
              <a:t>en</a:t>
            </a:r>
            <a:r>
              <a:rPr lang="en-US" sz="1200" dirty="0">
                <a:solidFill>
                  <a:schemeClr val="tx1">
                    <a:lumMod val="75000"/>
                    <a:lumOff val="25000"/>
                  </a:schemeClr>
                </a:solidFill>
                <a:effectLst>
                  <a:outerShdw blurRad="38100" dist="38100" dir="2700000" algn="tl">
                    <a:srgbClr val="000000">
                      <a:alpha val="43137"/>
                    </a:srgbClr>
                  </a:outerShdw>
                </a:effectLst>
                <a:latin typeface="+mn-lt"/>
                <a:cs typeface="+mn-cs"/>
              </a:rPr>
              <a:t> la boca</a:t>
            </a:r>
          </a:p>
          <a:p>
            <a:pPr marL="395288" indent="-395288">
              <a:lnSpc>
                <a:spcPct val="90000"/>
              </a:lnSpc>
              <a:buFont typeface="Wingdings 3" charset="2"/>
              <a:buChar char=""/>
              <a:tabLst>
                <a:tab pos="5430838" algn="l"/>
              </a:tabLst>
            </a:pPr>
            <a:r>
              <a:rPr lang="en-US" sz="1200" dirty="0" err="1">
                <a:solidFill>
                  <a:schemeClr val="tx1">
                    <a:lumMod val="75000"/>
                    <a:lumOff val="25000"/>
                  </a:schemeClr>
                </a:solidFill>
                <a:effectLst>
                  <a:outerShdw blurRad="38100" dist="38100" dir="2700000" algn="tl">
                    <a:srgbClr val="000000">
                      <a:alpha val="43137"/>
                    </a:srgbClr>
                  </a:outerShdw>
                </a:effectLst>
                <a:latin typeface="+mn-lt"/>
                <a:cs typeface="+mn-cs"/>
              </a:rPr>
              <a:t>Cambios</a:t>
            </a:r>
            <a:r>
              <a:rPr lang="en-US" sz="1200" dirty="0">
                <a:solidFill>
                  <a:schemeClr val="tx1">
                    <a:lumMod val="75000"/>
                    <a:lumOff val="25000"/>
                  </a:schemeClr>
                </a:solidFill>
                <a:effectLst>
                  <a:outerShdw blurRad="38100" dist="38100" dir="2700000" algn="tl">
                    <a:srgbClr val="000000">
                      <a:alpha val="43137"/>
                    </a:srgbClr>
                  </a:outerShdw>
                </a:effectLst>
                <a:latin typeface="+mn-lt"/>
                <a:cs typeface="+mn-cs"/>
              </a:rPr>
              <a:t> </a:t>
            </a:r>
            <a:r>
              <a:rPr lang="en-US" sz="1200" dirty="0" err="1">
                <a:solidFill>
                  <a:schemeClr val="tx1">
                    <a:lumMod val="75000"/>
                    <a:lumOff val="25000"/>
                  </a:schemeClr>
                </a:solidFill>
                <a:effectLst>
                  <a:outerShdw blurRad="38100" dist="38100" dir="2700000" algn="tl">
                    <a:srgbClr val="000000">
                      <a:alpha val="43137"/>
                    </a:srgbClr>
                  </a:outerShdw>
                </a:effectLst>
                <a:latin typeface="+mn-lt"/>
                <a:cs typeface="+mn-cs"/>
              </a:rPr>
              <a:t>en</a:t>
            </a:r>
            <a:r>
              <a:rPr lang="en-US" sz="1200" dirty="0">
                <a:solidFill>
                  <a:schemeClr val="tx1">
                    <a:lumMod val="75000"/>
                    <a:lumOff val="25000"/>
                  </a:schemeClr>
                </a:solidFill>
                <a:effectLst>
                  <a:outerShdw blurRad="38100" dist="38100" dir="2700000" algn="tl">
                    <a:srgbClr val="000000">
                      <a:alpha val="43137"/>
                    </a:srgbClr>
                  </a:outerShdw>
                </a:effectLst>
                <a:latin typeface="+mn-lt"/>
                <a:cs typeface="+mn-cs"/>
              </a:rPr>
              <a:t> el </a:t>
            </a:r>
            <a:r>
              <a:rPr lang="en-US" sz="1200" dirty="0" err="1">
                <a:solidFill>
                  <a:schemeClr val="tx1">
                    <a:lumMod val="75000"/>
                    <a:lumOff val="25000"/>
                  </a:schemeClr>
                </a:solidFill>
                <a:effectLst>
                  <a:outerShdw blurRad="38100" dist="38100" dir="2700000" algn="tl">
                    <a:srgbClr val="000000">
                      <a:alpha val="43137"/>
                    </a:srgbClr>
                  </a:outerShdw>
                </a:effectLst>
                <a:latin typeface="+mn-lt"/>
                <a:cs typeface="+mn-cs"/>
              </a:rPr>
              <a:t>sentido</a:t>
            </a:r>
            <a:r>
              <a:rPr lang="en-US" sz="1200" dirty="0">
                <a:solidFill>
                  <a:schemeClr val="tx1">
                    <a:lumMod val="75000"/>
                    <a:lumOff val="25000"/>
                  </a:schemeClr>
                </a:solidFill>
                <a:effectLst>
                  <a:outerShdw blurRad="38100" dist="38100" dir="2700000" algn="tl">
                    <a:srgbClr val="000000">
                      <a:alpha val="43137"/>
                    </a:srgbClr>
                  </a:outerShdw>
                </a:effectLst>
                <a:latin typeface="+mn-lt"/>
                <a:cs typeface="+mn-cs"/>
              </a:rPr>
              <a:t> del </a:t>
            </a:r>
            <a:r>
              <a:rPr lang="en-US" sz="1200" dirty="0" err="1">
                <a:solidFill>
                  <a:schemeClr val="tx1">
                    <a:lumMod val="75000"/>
                    <a:lumOff val="25000"/>
                  </a:schemeClr>
                </a:solidFill>
                <a:effectLst>
                  <a:outerShdw blurRad="38100" dist="38100" dir="2700000" algn="tl">
                    <a:srgbClr val="000000">
                      <a:alpha val="43137"/>
                    </a:srgbClr>
                  </a:outerShdw>
                </a:effectLst>
                <a:latin typeface="+mn-lt"/>
                <a:cs typeface="+mn-cs"/>
              </a:rPr>
              <a:t>tiempo</a:t>
            </a:r>
            <a:r>
              <a:rPr lang="en-US" sz="1200" dirty="0">
                <a:solidFill>
                  <a:schemeClr val="tx1">
                    <a:lumMod val="75000"/>
                    <a:lumOff val="25000"/>
                  </a:schemeClr>
                </a:solidFill>
                <a:effectLst>
                  <a:outerShdw blurRad="38100" dist="38100" dir="2700000" algn="tl">
                    <a:srgbClr val="000000">
                      <a:alpha val="43137"/>
                    </a:srgbClr>
                  </a:outerShdw>
                </a:effectLst>
                <a:latin typeface="+mn-lt"/>
                <a:cs typeface="+mn-cs"/>
              </a:rPr>
              <a:t> </a:t>
            </a:r>
          </a:p>
          <a:p>
            <a:pPr marL="395288" indent="-395288">
              <a:lnSpc>
                <a:spcPct val="90000"/>
              </a:lnSpc>
              <a:buFont typeface="Wingdings 3" charset="2"/>
              <a:buChar char=""/>
              <a:tabLst>
                <a:tab pos="5430838" algn="l"/>
              </a:tabLst>
            </a:pPr>
            <a:r>
              <a:rPr lang="en-US" sz="1200" dirty="0" err="1">
                <a:solidFill>
                  <a:schemeClr val="tx1">
                    <a:lumMod val="75000"/>
                    <a:lumOff val="25000"/>
                  </a:schemeClr>
                </a:solidFill>
                <a:effectLst>
                  <a:outerShdw blurRad="38100" dist="38100" dir="2700000" algn="tl">
                    <a:srgbClr val="000000">
                      <a:alpha val="43137"/>
                    </a:srgbClr>
                  </a:outerShdw>
                </a:effectLst>
                <a:latin typeface="+mn-lt"/>
                <a:cs typeface="+mn-cs"/>
              </a:rPr>
              <a:t>Cambios</a:t>
            </a:r>
            <a:r>
              <a:rPr lang="en-US" sz="1200" dirty="0">
                <a:solidFill>
                  <a:schemeClr val="tx1">
                    <a:lumMod val="75000"/>
                    <a:lumOff val="25000"/>
                  </a:schemeClr>
                </a:solidFill>
                <a:effectLst>
                  <a:outerShdw blurRad="38100" dist="38100" dir="2700000" algn="tl">
                    <a:srgbClr val="000000">
                      <a:alpha val="43137"/>
                    </a:srgbClr>
                  </a:outerShdw>
                </a:effectLst>
                <a:latin typeface="+mn-lt"/>
                <a:cs typeface="+mn-cs"/>
              </a:rPr>
              <a:t> </a:t>
            </a:r>
            <a:r>
              <a:rPr lang="en-US" sz="1200" dirty="0" err="1">
                <a:solidFill>
                  <a:schemeClr val="tx1">
                    <a:lumMod val="75000"/>
                    <a:lumOff val="25000"/>
                  </a:schemeClr>
                </a:solidFill>
                <a:effectLst>
                  <a:outerShdw blurRad="38100" dist="38100" dir="2700000" algn="tl">
                    <a:srgbClr val="000000">
                      <a:alpha val="43137"/>
                    </a:srgbClr>
                  </a:outerShdw>
                </a:effectLst>
                <a:latin typeface="+mn-lt"/>
                <a:cs typeface="+mn-cs"/>
              </a:rPr>
              <a:t>en</a:t>
            </a:r>
            <a:r>
              <a:rPr lang="en-US" sz="1200" dirty="0">
                <a:solidFill>
                  <a:schemeClr val="tx1">
                    <a:lumMod val="75000"/>
                    <a:lumOff val="25000"/>
                  </a:schemeClr>
                </a:solidFill>
                <a:effectLst>
                  <a:outerShdw blurRad="38100" dist="38100" dir="2700000" algn="tl">
                    <a:srgbClr val="000000">
                      <a:alpha val="43137"/>
                    </a:srgbClr>
                  </a:outerShdw>
                </a:effectLst>
                <a:latin typeface="+mn-lt"/>
                <a:cs typeface="+mn-cs"/>
              </a:rPr>
              <a:t> el </a:t>
            </a:r>
            <a:r>
              <a:rPr lang="en-US" sz="1200" dirty="0" err="1">
                <a:solidFill>
                  <a:schemeClr val="tx1">
                    <a:lumMod val="75000"/>
                    <a:lumOff val="25000"/>
                  </a:schemeClr>
                </a:solidFill>
                <a:effectLst>
                  <a:outerShdw blurRad="38100" dist="38100" dir="2700000" algn="tl">
                    <a:srgbClr val="000000">
                      <a:alpha val="43137"/>
                    </a:srgbClr>
                  </a:outerShdw>
                </a:effectLst>
                <a:latin typeface="+mn-lt"/>
                <a:cs typeface="+mn-cs"/>
              </a:rPr>
              <a:t>estado</a:t>
            </a:r>
            <a:r>
              <a:rPr lang="en-US" sz="1200" dirty="0">
                <a:solidFill>
                  <a:schemeClr val="tx1">
                    <a:lumMod val="75000"/>
                    <a:lumOff val="25000"/>
                  </a:schemeClr>
                </a:solidFill>
                <a:effectLst>
                  <a:outerShdw blurRad="38100" dist="38100" dir="2700000" algn="tl">
                    <a:srgbClr val="000000">
                      <a:alpha val="43137"/>
                    </a:srgbClr>
                  </a:outerShdw>
                </a:effectLst>
                <a:latin typeface="+mn-lt"/>
                <a:cs typeface="+mn-cs"/>
              </a:rPr>
              <a:t> de </a:t>
            </a:r>
            <a:r>
              <a:rPr lang="en-US" sz="1200" dirty="0" err="1">
                <a:solidFill>
                  <a:schemeClr val="tx1">
                    <a:lumMod val="75000"/>
                    <a:lumOff val="25000"/>
                  </a:schemeClr>
                </a:solidFill>
                <a:effectLst>
                  <a:outerShdw blurRad="38100" dist="38100" dir="2700000" algn="tl">
                    <a:srgbClr val="000000">
                      <a:alpha val="43137"/>
                    </a:srgbClr>
                  </a:outerShdw>
                </a:effectLst>
                <a:latin typeface="+mn-lt"/>
                <a:cs typeface="+mn-cs"/>
              </a:rPr>
              <a:t>ánimo</a:t>
            </a:r>
            <a:r>
              <a:rPr lang="en-US" sz="1200" dirty="0">
                <a:solidFill>
                  <a:schemeClr val="tx1">
                    <a:lumMod val="75000"/>
                    <a:lumOff val="25000"/>
                  </a:schemeClr>
                </a:solidFill>
                <a:effectLst>
                  <a:outerShdw blurRad="38100" dist="38100" dir="2700000" algn="tl">
                    <a:srgbClr val="000000">
                      <a:alpha val="43137"/>
                    </a:srgbClr>
                  </a:outerShdw>
                </a:effectLst>
                <a:latin typeface="+mn-lt"/>
                <a:cs typeface="+mn-cs"/>
              </a:rPr>
              <a:t> </a:t>
            </a:r>
          </a:p>
          <a:p>
            <a:pPr marL="395288" indent="-395288">
              <a:lnSpc>
                <a:spcPct val="90000"/>
              </a:lnSpc>
              <a:buFont typeface="Wingdings 3" charset="2"/>
              <a:buChar char=""/>
              <a:tabLst>
                <a:tab pos="5430838" algn="l"/>
              </a:tabLst>
            </a:pPr>
            <a:r>
              <a:rPr lang="en-US" sz="1200" dirty="0" err="1">
                <a:solidFill>
                  <a:schemeClr val="tx1">
                    <a:lumMod val="75000"/>
                    <a:lumOff val="25000"/>
                  </a:schemeClr>
                </a:solidFill>
                <a:effectLst>
                  <a:outerShdw blurRad="38100" dist="38100" dir="2700000" algn="tl">
                    <a:srgbClr val="000000">
                      <a:alpha val="43137"/>
                    </a:srgbClr>
                  </a:outerShdw>
                </a:effectLst>
                <a:latin typeface="+mn-lt"/>
                <a:cs typeface="+mn-cs"/>
              </a:rPr>
              <a:t>Deterioro</a:t>
            </a:r>
            <a:r>
              <a:rPr lang="en-US" sz="1200" dirty="0">
                <a:solidFill>
                  <a:schemeClr val="tx1">
                    <a:lumMod val="75000"/>
                    <a:lumOff val="25000"/>
                  </a:schemeClr>
                </a:solidFill>
                <a:effectLst>
                  <a:outerShdw blurRad="38100" dist="38100" dir="2700000" algn="tl">
                    <a:srgbClr val="000000">
                      <a:alpha val="43137"/>
                    </a:srgbClr>
                  </a:outerShdw>
                </a:effectLst>
                <a:latin typeface="+mn-lt"/>
                <a:cs typeface="+mn-cs"/>
              </a:rPr>
              <a:t> de la </a:t>
            </a:r>
            <a:r>
              <a:rPr lang="en-US" sz="1200" dirty="0" err="1">
                <a:solidFill>
                  <a:schemeClr val="tx1">
                    <a:lumMod val="75000"/>
                    <a:lumOff val="25000"/>
                  </a:schemeClr>
                </a:solidFill>
                <a:effectLst>
                  <a:outerShdw blurRad="38100" dist="38100" dir="2700000" algn="tl">
                    <a:srgbClr val="000000">
                      <a:alpha val="43137"/>
                    </a:srgbClr>
                  </a:outerShdw>
                </a:effectLst>
                <a:latin typeface="+mn-lt"/>
                <a:cs typeface="+mn-cs"/>
              </a:rPr>
              <a:t>memoria</a:t>
            </a:r>
            <a:r>
              <a:rPr lang="en-US" sz="1200" dirty="0">
                <a:solidFill>
                  <a:schemeClr val="tx1">
                    <a:lumMod val="75000"/>
                    <a:lumOff val="25000"/>
                  </a:schemeClr>
                </a:solidFill>
                <a:effectLst>
                  <a:outerShdw blurRad="38100" dist="38100" dir="2700000" algn="tl">
                    <a:srgbClr val="000000">
                      <a:alpha val="43137"/>
                    </a:srgbClr>
                  </a:outerShdw>
                </a:effectLst>
                <a:latin typeface="+mn-lt"/>
                <a:cs typeface="+mn-cs"/>
              </a:rPr>
              <a:t>, la </a:t>
            </a:r>
            <a:r>
              <a:rPr lang="en-US" sz="1200" dirty="0" err="1">
                <a:solidFill>
                  <a:schemeClr val="tx1">
                    <a:lumMod val="75000"/>
                    <a:lumOff val="25000"/>
                  </a:schemeClr>
                </a:solidFill>
                <a:effectLst>
                  <a:outerShdw blurRad="38100" dist="38100" dir="2700000" algn="tl">
                    <a:srgbClr val="000000">
                      <a:alpha val="43137"/>
                    </a:srgbClr>
                  </a:outerShdw>
                </a:effectLst>
                <a:latin typeface="+mn-lt"/>
                <a:cs typeface="+mn-cs"/>
              </a:rPr>
              <a:t>atención</a:t>
            </a:r>
            <a:r>
              <a:rPr lang="en-US" sz="1200" dirty="0">
                <a:solidFill>
                  <a:schemeClr val="tx1">
                    <a:lumMod val="75000"/>
                    <a:lumOff val="25000"/>
                  </a:schemeClr>
                </a:solidFill>
                <a:effectLst>
                  <a:outerShdw blurRad="38100" dist="38100" dir="2700000" algn="tl">
                    <a:srgbClr val="000000">
                      <a:alpha val="43137"/>
                    </a:srgbClr>
                  </a:outerShdw>
                </a:effectLst>
                <a:latin typeface="+mn-lt"/>
                <a:cs typeface="+mn-cs"/>
              </a:rPr>
              <a:t> y el </a:t>
            </a:r>
            <a:r>
              <a:rPr lang="en-US" sz="1200" dirty="0" err="1">
                <a:solidFill>
                  <a:schemeClr val="tx1">
                    <a:lumMod val="75000"/>
                    <a:lumOff val="25000"/>
                  </a:schemeClr>
                </a:solidFill>
                <a:effectLst>
                  <a:outerShdw blurRad="38100" dist="38100" dir="2700000" algn="tl">
                    <a:srgbClr val="000000">
                      <a:alpha val="43137"/>
                    </a:srgbClr>
                  </a:outerShdw>
                </a:effectLst>
                <a:latin typeface="+mn-lt"/>
                <a:cs typeface="+mn-cs"/>
              </a:rPr>
              <a:t>enfoque</a:t>
            </a:r>
            <a:endParaRPr lang="en-US" sz="1200" dirty="0">
              <a:solidFill>
                <a:schemeClr val="tx1">
                  <a:lumMod val="75000"/>
                  <a:lumOff val="25000"/>
                </a:schemeClr>
              </a:solidFill>
              <a:effectLst>
                <a:outerShdw blurRad="38100" dist="38100" dir="2700000" algn="tl">
                  <a:srgbClr val="000000">
                    <a:alpha val="43137"/>
                  </a:srgbClr>
                </a:outerShdw>
              </a:effectLst>
              <a:latin typeface="+mn-lt"/>
              <a:cs typeface="+mn-cs"/>
            </a:endParaRPr>
          </a:p>
          <a:p>
            <a:pPr>
              <a:lnSpc>
                <a:spcPct val="90000"/>
              </a:lnSpc>
              <a:buFont typeface="Wingdings 3" charset="2"/>
              <a:buChar char=""/>
            </a:pPr>
            <a:endParaRPr lang="en-US" sz="1200" dirty="0">
              <a:solidFill>
                <a:schemeClr val="tx1">
                  <a:lumMod val="75000"/>
                  <a:lumOff val="25000"/>
                </a:schemeClr>
              </a:solidFill>
              <a:latin typeface="+mn-lt"/>
              <a:cs typeface="+mn-cs"/>
            </a:endParaRPr>
          </a:p>
        </p:txBody>
      </p:sp>
      <p:sp>
        <p:nvSpPr>
          <p:cNvPr id="4" name="Slide Number Placeholder 3">
            <a:extLst>
              <a:ext uri="{FF2B5EF4-FFF2-40B4-BE49-F238E27FC236}">
                <a16:creationId xmlns:a16="http://schemas.microsoft.com/office/drawing/2014/main" id="{04148A6C-78ED-4B63-B13A-43E0F4F18DCB}"/>
              </a:ext>
            </a:extLst>
          </p:cNvPr>
          <p:cNvSpPr>
            <a:spLocks noGrp="1"/>
          </p:cNvSpPr>
          <p:nvPr>
            <p:ph type="sldNum" sz="quarter" idx="4"/>
          </p:nvPr>
        </p:nvSpPr>
        <p:spPr>
          <a:xfrm>
            <a:off x="7966997" y="6041363"/>
            <a:ext cx="512504" cy="365125"/>
          </a:xfrm>
        </p:spPr>
        <p:txBody>
          <a:bodyPr vert="horz" lIns="91440" tIns="45720" rIns="91440" bIns="45720" rtlCol="0" anchor="ctr">
            <a:normAutofit/>
          </a:bodyPr>
          <a:lstStyle/>
          <a:p>
            <a:pPr algn="r" defTabSz="914400">
              <a:spcAft>
                <a:spcPts val="600"/>
              </a:spcAft>
            </a:pPr>
            <a:fld id="{28B51358-CE0E-9945-9CC5-94791B0336D7}" type="slidenum">
              <a:rPr lang="en-US" sz="900">
                <a:solidFill>
                  <a:srgbClr val="FFFFFF"/>
                </a:solidFill>
                <a:latin typeface="+mn-lt"/>
                <a:cs typeface="+mn-cs"/>
              </a:rPr>
              <a:pPr algn="r" defTabSz="914400">
                <a:spcAft>
                  <a:spcPts val="600"/>
                </a:spcAft>
              </a:pPr>
              <a:t>20</a:t>
            </a:fld>
            <a:endParaRPr lang="en-US" sz="900">
              <a:solidFill>
                <a:srgbClr val="FFFFFF"/>
              </a:solidFill>
              <a:latin typeface="+mn-lt"/>
              <a:cs typeface="+mn-cs"/>
            </a:endParaRPr>
          </a:p>
        </p:txBody>
      </p:sp>
    </p:spTree>
    <p:extLst>
      <p:ext uri="{BB962C8B-B14F-4D97-AF65-F5344CB8AC3E}">
        <p14:creationId xmlns:p14="http://schemas.microsoft.com/office/powerpoint/2010/main" val="731393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651880F2-9E22-48CE-809A-33209A50E3FF}"/>
              </a:ext>
            </a:extLst>
          </p:cNvPr>
          <p:cNvSpPr>
            <a:spLocks noGrp="1"/>
          </p:cNvSpPr>
          <p:nvPr>
            <p:ph type="body" sz="quarter" idx="10"/>
          </p:nvPr>
        </p:nvSpPr>
        <p:spPr/>
        <p:txBody>
          <a:bodyPr>
            <a:normAutofit lnSpcReduction="10000"/>
          </a:bodyPr>
          <a:lstStyle/>
          <a:p>
            <a:endParaRPr lang="en-US"/>
          </a:p>
        </p:txBody>
      </p:sp>
      <p:sp>
        <p:nvSpPr>
          <p:cNvPr id="21" name="Title 20">
            <a:extLst>
              <a:ext uri="{FF2B5EF4-FFF2-40B4-BE49-F238E27FC236}">
                <a16:creationId xmlns:a16="http://schemas.microsoft.com/office/drawing/2014/main" id="{DED5990E-BAB4-4D17-BB2D-6DFF51ACA3AE}"/>
              </a:ext>
            </a:extLst>
          </p:cNvPr>
          <p:cNvSpPr>
            <a:spLocks noGrp="1"/>
          </p:cNvSpPr>
          <p:nvPr>
            <p:ph type="title"/>
          </p:nvPr>
        </p:nvSpPr>
        <p:spPr/>
        <p:txBody>
          <a:bodyPr/>
          <a:lstStyle/>
          <a:p>
            <a:r>
              <a:rPr lang="en-US" dirty="0">
                <a:solidFill>
                  <a:schemeClr val="accent1">
                    <a:lumMod val="75000"/>
                  </a:schemeClr>
                </a:solidFill>
                <a:cs typeface="+mj-cs"/>
              </a:rPr>
              <a:t>El </a:t>
            </a:r>
            <a:r>
              <a:rPr lang="en-US" dirty="0" err="1">
                <a:solidFill>
                  <a:schemeClr val="accent1">
                    <a:lumMod val="75000"/>
                  </a:schemeClr>
                </a:solidFill>
                <a:cs typeface="+mj-cs"/>
              </a:rPr>
              <a:t>Poder</a:t>
            </a:r>
            <a:r>
              <a:rPr lang="en-US" dirty="0">
                <a:solidFill>
                  <a:schemeClr val="accent1">
                    <a:lumMod val="75000"/>
                  </a:schemeClr>
                </a:solidFill>
                <a:cs typeface="+mj-cs"/>
              </a:rPr>
              <a:t> de Marijuana</a:t>
            </a:r>
            <a:endParaRPr lang="en-US" dirty="0">
              <a:solidFill>
                <a:schemeClr val="accent1">
                  <a:lumMod val="75000"/>
                </a:schemeClr>
              </a:solidFill>
            </a:endParaRPr>
          </a:p>
        </p:txBody>
      </p:sp>
      <p:sp>
        <p:nvSpPr>
          <p:cNvPr id="4" name="Slide Number Placeholder 3">
            <a:extLst>
              <a:ext uri="{FF2B5EF4-FFF2-40B4-BE49-F238E27FC236}">
                <a16:creationId xmlns:a16="http://schemas.microsoft.com/office/drawing/2014/main" id="{D18EF0B9-C4B7-4AB2-85CB-3244059242C4}"/>
              </a:ext>
            </a:extLst>
          </p:cNvPr>
          <p:cNvSpPr>
            <a:spLocks noGrp="1"/>
          </p:cNvSpPr>
          <p:nvPr>
            <p:ph type="sldNum" sz="quarter" idx="4"/>
          </p:nvPr>
        </p:nvSpPr>
        <p:spPr/>
        <p:txBody>
          <a:bodyPr vert="horz" lIns="91440" tIns="45720" rIns="91440" bIns="45720" rtlCol="0" anchor="ctr">
            <a:normAutofit fontScale="92500" lnSpcReduction="20000"/>
          </a:bodyPr>
          <a:lstStyle/>
          <a:p>
            <a:pPr algn="r">
              <a:spcAft>
                <a:spcPts val="600"/>
              </a:spcAft>
            </a:pPr>
            <a:fld id="{28B51358-CE0E-9945-9CC5-94791B0336D7}" type="slidenum">
              <a:rPr lang="en-US" sz="900">
                <a:solidFill>
                  <a:srgbClr val="FFFFFF"/>
                </a:solidFill>
                <a:latin typeface="+mn-lt"/>
                <a:cs typeface="+mn-cs"/>
              </a:rPr>
              <a:pPr algn="r">
                <a:spcAft>
                  <a:spcPts val="600"/>
                </a:spcAft>
              </a:pPr>
              <a:t>21</a:t>
            </a:fld>
            <a:endParaRPr lang="en-US" sz="900">
              <a:solidFill>
                <a:srgbClr val="FFFFFF"/>
              </a:solidFill>
              <a:latin typeface="+mn-lt"/>
              <a:cs typeface="+mn-cs"/>
            </a:endParaRPr>
          </a:p>
        </p:txBody>
      </p:sp>
      <p:graphicFrame>
        <p:nvGraphicFramePr>
          <p:cNvPr id="6" name="Text Placeholder 1">
            <a:extLst>
              <a:ext uri="{FF2B5EF4-FFF2-40B4-BE49-F238E27FC236}">
                <a16:creationId xmlns:a16="http://schemas.microsoft.com/office/drawing/2014/main" id="{4990FB4D-13F7-4881-9DD3-DECE5279A388}"/>
              </a:ext>
            </a:extLst>
          </p:cNvPr>
          <p:cNvGraphicFramePr/>
          <p:nvPr/>
        </p:nvGraphicFramePr>
        <p:xfrm>
          <a:off x="1867709" y="947852"/>
          <a:ext cx="8264583" cy="49762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5604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595C62-276B-416D-BC0C-44433CBAE0D0}"/>
              </a:ext>
            </a:extLst>
          </p:cNvPr>
          <p:cNvSpPr>
            <a:spLocks noGrp="1"/>
          </p:cNvSpPr>
          <p:nvPr>
            <p:ph type="title"/>
          </p:nvPr>
        </p:nvSpPr>
        <p:spPr>
          <a:xfrm>
            <a:off x="2524127" y="609600"/>
            <a:ext cx="6447501" cy="1320800"/>
          </a:xfrm>
        </p:spPr>
        <p:txBody>
          <a:bodyPr vert="horz" lIns="91440" tIns="45720" rIns="91440" bIns="45720" rtlCol="0" anchor="t">
            <a:normAutofit/>
          </a:bodyPr>
          <a:lstStyle/>
          <a:p>
            <a:r>
              <a:rPr lang="en-US" sz="3600">
                <a:solidFill>
                  <a:schemeClr val="accent1"/>
                </a:solidFill>
                <a:latin typeface="+mj-lt"/>
                <a:cs typeface="+mj-cs"/>
              </a:rPr>
              <a:t>Como puedes ayudar</a:t>
            </a:r>
          </a:p>
        </p:txBody>
      </p:sp>
      <p:sp>
        <p:nvSpPr>
          <p:cNvPr id="4" name="Slide Number Placeholder 3">
            <a:extLst>
              <a:ext uri="{FF2B5EF4-FFF2-40B4-BE49-F238E27FC236}">
                <a16:creationId xmlns:a16="http://schemas.microsoft.com/office/drawing/2014/main" id="{29C395FE-55AE-4F2A-B401-AC220C9A30BB}"/>
              </a:ext>
            </a:extLst>
          </p:cNvPr>
          <p:cNvSpPr>
            <a:spLocks noGrp="1"/>
          </p:cNvSpPr>
          <p:nvPr>
            <p:ph type="sldNum" sz="quarter" idx="4"/>
          </p:nvPr>
        </p:nvSpPr>
        <p:spPr>
          <a:xfrm>
            <a:off x="7966997" y="6041363"/>
            <a:ext cx="512504" cy="365125"/>
          </a:xfrm>
        </p:spPr>
        <p:txBody>
          <a:bodyPr vert="horz" lIns="91440" tIns="45720" rIns="91440" bIns="45720" rtlCol="0" anchor="ctr">
            <a:normAutofit/>
          </a:bodyPr>
          <a:lstStyle/>
          <a:p>
            <a:pPr algn="r">
              <a:spcAft>
                <a:spcPts val="600"/>
              </a:spcAft>
            </a:pPr>
            <a:fld id="{28B51358-CE0E-9945-9CC5-94791B0336D7}" type="slidenum">
              <a:rPr lang="en-US" sz="900" dirty="0">
                <a:solidFill>
                  <a:schemeClr val="accent1"/>
                </a:solidFill>
                <a:latin typeface="+mn-lt"/>
                <a:cs typeface="+mn-cs"/>
              </a:rPr>
              <a:pPr algn="r">
                <a:spcAft>
                  <a:spcPts val="600"/>
                </a:spcAft>
              </a:pPr>
              <a:t>22</a:t>
            </a:fld>
            <a:endParaRPr lang="en-US" sz="900" dirty="0">
              <a:solidFill>
                <a:schemeClr val="accent1"/>
              </a:solidFill>
              <a:latin typeface="+mn-lt"/>
              <a:cs typeface="+mn-cs"/>
            </a:endParaRPr>
          </a:p>
        </p:txBody>
      </p:sp>
      <p:sp>
        <p:nvSpPr>
          <p:cNvPr id="2" name="Text Placeholder 1">
            <a:extLst>
              <a:ext uri="{FF2B5EF4-FFF2-40B4-BE49-F238E27FC236}">
                <a16:creationId xmlns:a16="http://schemas.microsoft.com/office/drawing/2014/main" id="{CCCB664E-8399-42F8-AC26-A5FEB2E9081D}"/>
              </a:ext>
            </a:extLst>
          </p:cNvPr>
          <p:cNvSpPr>
            <a:spLocks noGrp="1"/>
          </p:cNvSpPr>
          <p:nvPr>
            <p:ph type="body" sz="quarter" idx="10"/>
          </p:nvPr>
        </p:nvSpPr>
        <p:spPr>
          <a:xfrm>
            <a:off x="2524127" y="1552576"/>
            <a:ext cx="6447501" cy="4488788"/>
          </a:xfrm>
        </p:spPr>
        <p:txBody>
          <a:bodyPr vert="horz" lIns="91440" tIns="45720" rIns="91440" bIns="45720" rtlCol="0">
            <a:normAutofit/>
          </a:bodyPr>
          <a:lstStyle/>
          <a:p>
            <a:pPr>
              <a:lnSpc>
                <a:spcPct val="90000"/>
              </a:lnSpc>
              <a:buFont typeface="Wingdings 3" charset="2"/>
              <a:buChar char=""/>
            </a:pPr>
            <a:r>
              <a:rPr lang="en-US" b="1" dirty="0" err="1">
                <a:solidFill>
                  <a:schemeClr val="tx1">
                    <a:lumMod val="75000"/>
                    <a:lumOff val="25000"/>
                  </a:schemeClr>
                </a:solidFill>
                <a:latin typeface="+mn-lt"/>
                <a:cs typeface="+mn-cs"/>
              </a:rPr>
              <a:t>Cariño</a:t>
            </a:r>
            <a:r>
              <a:rPr lang="en-US" dirty="0">
                <a:solidFill>
                  <a:schemeClr val="tx1">
                    <a:lumMod val="75000"/>
                    <a:lumOff val="25000"/>
                  </a:schemeClr>
                </a:solidFill>
                <a:latin typeface="+mn-lt"/>
                <a:cs typeface="+mn-cs"/>
              </a:rPr>
              <a:t>: abrazos, </a:t>
            </a:r>
            <a:r>
              <a:rPr lang="en-US" dirty="0" err="1">
                <a:solidFill>
                  <a:schemeClr val="tx1">
                    <a:lumMod val="75000"/>
                    <a:lumOff val="25000"/>
                  </a:schemeClr>
                </a:solidFill>
                <a:latin typeface="+mn-lt"/>
                <a:cs typeface="+mn-cs"/>
              </a:rPr>
              <a:t>aprobación</a:t>
            </a:r>
            <a:r>
              <a:rPr lang="en-US" dirty="0">
                <a:solidFill>
                  <a:schemeClr val="tx1">
                    <a:lumMod val="75000"/>
                    <a:lumOff val="25000"/>
                  </a:schemeClr>
                </a:solidFill>
                <a:latin typeface="+mn-lt"/>
                <a:cs typeface="+mn-cs"/>
              </a:rPr>
              <a:t>, </a:t>
            </a:r>
            <a:r>
              <a:rPr lang="en-US" dirty="0" err="1">
                <a:solidFill>
                  <a:schemeClr val="tx1">
                    <a:lumMod val="75000"/>
                    <a:lumOff val="25000"/>
                  </a:schemeClr>
                </a:solidFill>
                <a:latin typeface="+mn-lt"/>
                <a:cs typeface="+mn-cs"/>
              </a:rPr>
              <a:t>decir</a:t>
            </a:r>
            <a:r>
              <a:rPr lang="en-US" dirty="0">
                <a:solidFill>
                  <a:schemeClr val="tx1">
                    <a:lumMod val="75000"/>
                    <a:lumOff val="25000"/>
                  </a:schemeClr>
                </a:solidFill>
                <a:latin typeface="+mn-lt"/>
                <a:cs typeface="+mn-cs"/>
              </a:rPr>
              <a:t> </a:t>
            </a:r>
            <a:r>
              <a:rPr lang="en-US" b="1" dirty="0">
                <a:solidFill>
                  <a:schemeClr val="tx1">
                    <a:lumMod val="75000"/>
                    <a:lumOff val="25000"/>
                  </a:schemeClr>
                </a:solidFill>
                <a:latin typeface="+mn-lt"/>
                <a:cs typeface="+mn-cs"/>
              </a:rPr>
              <a:t>“</a:t>
            </a:r>
            <a:r>
              <a:rPr lang="en-US" b="1" dirty="0" err="1">
                <a:solidFill>
                  <a:schemeClr val="tx1">
                    <a:lumMod val="75000"/>
                    <a:lumOff val="25000"/>
                  </a:schemeClr>
                </a:solidFill>
                <a:latin typeface="+mn-lt"/>
                <a:cs typeface="+mn-cs"/>
              </a:rPr>
              <a:t>Te</a:t>
            </a:r>
            <a:r>
              <a:rPr lang="en-US" b="1" dirty="0">
                <a:solidFill>
                  <a:schemeClr val="tx1">
                    <a:lumMod val="75000"/>
                    <a:lumOff val="25000"/>
                  </a:schemeClr>
                </a:solidFill>
                <a:latin typeface="+mn-lt"/>
                <a:cs typeface="+mn-cs"/>
              </a:rPr>
              <a:t> </a:t>
            </a:r>
            <a:r>
              <a:rPr lang="en-US" b="1" dirty="0" err="1">
                <a:solidFill>
                  <a:schemeClr val="tx1">
                    <a:lumMod val="75000"/>
                    <a:lumOff val="25000"/>
                  </a:schemeClr>
                </a:solidFill>
                <a:latin typeface="+mn-lt"/>
                <a:cs typeface="+mn-cs"/>
              </a:rPr>
              <a:t>quiero</a:t>
            </a:r>
            <a:r>
              <a:rPr lang="en-US" b="1" dirty="0">
                <a:solidFill>
                  <a:schemeClr val="tx1">
                    <a:lumMod val="75000"/>
                    <a:lumOff val="25000"/>
                  </a:schemeClr>
                </a:solidFill>
                <a:latin typeface="+mn-lt"/>
                <a:cs typeface="+mn-cs"/>
              </a:rPr>
              <a:t>”.</a:t>
            </a:r>
          </a:p>
          <a:p>
            <a:pPr>
              <a:lnSpc>
                <a:spcPct val="90000"/>
              </a:lnSpc>
              <a:buFont typeface="Wingdings 3" charset="2"/>
              <a:buChar char=""/>
            </a:pPr>
            <a:endParaRPr lang="en-US" b="1" dirty="0">
              <a:solidFill>
                <a:schemeClr val="tx1">
                  <a:lumMod val="75000"/>
                  <a:lumOff val="25000"/>
                </a:schemeClr>
              </a:solidFill>
              <a:latin typeface="+mn-lt"/>
              <a:cs typeface="+mn-cs"/>
            </a:endParaRPr>
          </a:p>
          <a:p>
            <a:pPr>
              <a:lnSpc>
                <a:spcPct val="90000"/>
              </a:lnSpc>
              <a:buFont typeface="Wingdings 3" charset="2"/>
              <a:buChar char=""/>
            </a:pPr>
            <a:r>
              <a:rPr lang="en-US" dirty="0">
                <a:solidFill>
                  <a:schemeClr val="tx1">
                    <a:lumMod val="75000"/>
                    <a:lumOff val="25000"/>
                  </a:schemeClr>
                </a:solidFill>
                <a:latin typeface="+mn-lt"/>
                <a:cs typeface="+mn-cs"/>
              </a:rPr>
              <a:t> </a:t>
            </a:r>
            <a:r>
              <a:rPr lang="en-US" b="1" dirty="0" err="1">
                <a:solidFill>
                  <a:schemeClr val="tx1">
                    <a:lumMod val="75000"/>
                    <a:lumOff val="25000"/>
                  </a:schemeClr>
                </a:solidFill>
                <a:latin typeface="+mn-lt"/>
                <a:cs typeface="+mn-cs"/>
              </a:rPr>
              <a:t>Elogios</a:t>
            </a:r>
            <a:r>
              <a:rPr lang="en-US" dirty="0">
                <a:solidFill>
                  <a:schemeClr val="tx1">
                    <a:lumMod val="75000"/>
                    <a:lumOff val="25000"/>
                  </a:schemeClr>
                </a:solidFill>
                <a:latin typeface="+mn-lt"/>
                <a:cs typeface="+mn-cs"/>
              </a:rPr>
              <a:t>: de a </a:t>
            </a:r>
            <a:r>
              <a:rPr lang="en-US" dirty="0" err="1">
                <a:solidFill>
                  <a:schemeClr val="tx1">
                    <a:lumMod val="75000"/>
                    <a:lumOff val="25000"/>
                  </a:schemeClr>
                </a:solidFill>
                <a:latin typeface="+mn-lt"/>
                <a:cs typeface="+mn-cs"/>
              </a:rPr>
              <a:t>su</a:t>
            </a:r>
            <a:r>
              <a:rPr lang="en-US" dirty="0">
                <a:solidFill>
                  <a:schemeClr val="tx1">
                    <a:lumMod val="75000"/>
                    <a:lumOff val="25000"/>
                  </a:schemeClr>
                </a:solidFill>
                <a:latin typeface="+mn-lt"/>
                <a:cs typeface="+mn-cs"/>
              </a:rPr>
              <a:t> </a:t>
            </a:r>
            <a:r>
              <a:rPr lang="en-US" dirty="0" err="1">
                <a:solidFill>
                  <a:schemeClr val="tx1">
                    <a:lumMod val="75000"/>
                    <a:lumOff val="25000"/>
                  </a:schemeClr>
                </a:solidFill>
                <a:latin typeface="+mn-lt"/>
                <a:cs typeface="+mn-cs"/>
              </a:rPr>
              <a:t>hijo</a:t>
            </a:r>
            <a:r>
              <a:rPr lang="en-US" dirty="0">
                <a:solidFill>
                  <a:schemeClr val="tx1">
                    <a:lumMod val="75000"/>
                    <a:lumOff val="25000"/>
                  </a:schemeClr>
                </a:solidFill>
                <a:latin typeface="+mn-lt"/>
                <a:cs typeface="+mn-cs"/>
              </a:rPr>
              <a:t> 5 </a:t>
            </a:r>
            <a:r>
              <a:rPr lang="en-US" dirty="0" err="1">
                <a:solidFill>
                  <a:schemeClr val="tx1">
                    <a:lumMod val="75000"/>
                    <a:lumOff val="25000"/>
                  </a:schemeClr>
                </a:solidFill>
                <a:latin typeface="+mn-lt"/>
                <a:cs typeface="+mn-cs"/>
              </a:rPr>
              <a:t>positivos</a:t>
            </a:r>
            <a:r>
              <a:rPr lang="en-US" dirty="0">
                <a:solidFill>
                  <a:schemeClr val="tx1">
                    <a:lumMod val="75000"/>
                    <a:lumOff val="25000"/>
                  </a:schemeClr>
                </a:solidFill>
                <a:latin typeface="+mn-lt"/>
                <a:cs typeface="+mn-cs"/>
              </a:rPr>
              <a:t> por </a:t>
            </a:r>
            <a:r>
              <a:rPr lang="en-US" dirty="0" err="1">
                <a:solidFill>
                  <a:schemeClr val="tx1">
                    <a:lumMod val="75000"/>
                    <a:lumOff val="25000"/>
                  </a:schemeClr>
                </a:solidFill>
                <a:latin typeface="+mn-lt"/>
                <a:cs typeface="+mn-cs"/>
              </a:rPr>
              <a:t>cada</a:t>
            </a:r>
            <a:r>
              <a:rPr lang="en-US" dirty="0">
                <a:solidFill>
                  <a:schemeClr val="tx1">
                    <a:lumMod val="75000"/>
                    <a:lumOff val="25000"/>
                  </a:schemeClr>
                </a:solidFill>
                <a:latin typeface="+mn-lt"/>
                <a:cs typeface="+mn-cs"/>
              </a:rPr>
              <a:t> </a:t>
            </a:r>
            <a:r>
              <a:rPr lang="en-US" dirty="0" err="1">
                <a:solidFill>
                  <a:schemeClr val="tx1">
                    <a:lumMod val="75000"/>
                    <a:lumOff val="25000"/>
                  </a:schemeClr>
                </a:solidFill>
                <a:latin typeface="+mn-lt"/>
                <a:cs typeface="+mn-cs"/>
              </a:rPr>
              <a:t>negativo</a:t>
            </a:r>
            <a:r>
              <a:rPr lang="en-US" dirty="0">
                <a:solidFill>
                  <a:schemeClr val="tx1">
                    <a:lumMod val="75000"/>
                    <a:lumOff val="25000"/>
                  </a:schemeClr>
                </a:solidFill>
                <a:latin typeface="+mn-lt"/>
                <a:cs typeface="+mn-cs"/>
              </a:rPr>
              <a:t>.</a:t>
            </a:r>
          </a:p>
          <a:p>
            <a:pPr>
              <a:lnSpc>
                <a:spcPct val="90000"/>
              </a:lnSpc>
              <a:buFont typeface="Wingdings 3" charset="2"/>
              <a:buChar char=""/>
            </a:pPr>
            <a:endParaRPr lang="en-US" dirty="0">
              <a:solidFill>
                <a:schemeClr val="tx1">
                  <a:lumMod val="75000"/>
                  <a:lumOff val="25000"/>
                </a:schemeClr>
              </a:solidFill>
              <a:latin typeface="+mn-lt"/>
              <a:cs typeface="+mn-cs"/>
            </a:endParaRPr>
          </a:p>
          <a:p>
            <a:pPr>
              <a:lnSpc>
                <a:spcPct val="90000"/>
              </a:lnSpc>
              <a:buFont typeface="Wingdings 3" charset="2"/>
              <a:buChar char=""/>
            </a:pPr>
            <a:r>
              <a:rPr lang="en-US" dirty="0">
                <a:solidFill>
                  <a:schemeClr val="tx1">
                    <a:lumMod val="75000"/>
                    <a:lumOff val="25000"/>
                  </a:schemeClr>
                </a:solidFill>
                <a:latin typeface="+mn-lt"/>
                <a:cs typeface="+mn-cs"/>
              </a:rPr>
              <a:t> </a:t>
            </a:r>
            <a:r>
              <a:rPr lang="en-US" b="1" dirty="0" err="1">
                <a:solidFill>
                  <a:schemeClr val="tx1">
                    <a:lumMod val="75000"/>
                    <a:lumOff val="25000"/>
                  </a:schemeClr>
                </a:solidFill>
                <a:latin typeface="+mn-lt"/>
                <a:cs typeface="+mn-cs"/>
              </a:rPr>
              <a:t>Anímelo</a:t>
            </a:r>
            <a:r>
              <a:rPr lang="en-US" b="1" dirty="0">
                <a:solidFill>
                  <a:schemeClr val="tx1">
                    <a:lumMod val="75000"/>
                    <a:lumOff val="25000"/>
                  </a:schemeClr>
                </a:solidFill>
                <a:latin typeface="+mn-lt"/>
                <a:cs typeface="+mn-cs"/>
              </a:rPr>
              <a:t> y </a:t>
            </a:r>
            <a:r>
              <a:rPr lang="en-US" b="1" dirty="0" err="1">
                <a:solidFill>
                  <a:schemeClr val="tx1">
                    <a:lumMod val="75000"/>
                    <a:lumOff val="25000"/>
                  </a:schemeClr>
                </a:solidFill>
                <a:latin typeface="+mn-lt"/>
                <a:cs typeface="+mn-cs"/>
              </a:rPr>
              <a:t>demuestre</a:t>
            </a:r>
            <a:r>
              <a:rPr lang="en-US" b="1" dirty="0">
                <a:solidFill>
                  <a:schemeClr val="tx1">
                    <a:lumMod val="75000"/>
                    <a:lumOff val="25000"/>
                  </a:schemeClr>
                </a:solidFill>
                <a:latin typeface="+mn-lt"/>
                <a:cs typeface="+mn-cs"/>
              </a:rPr>
              <a:t> </a:t>
            </a:r>
            <a:r>
              <a:rPr lang="en-US" b="1" dirty="0" err="1">
                <a:solidFill>
                  <a:schemeClr val="tx1">
                    <a:lumMod val="75000"/>
                    <a:lumOff val="25000"/>
                  </a:schemeClr>
                </a:solidFill>
                <a:latin typeface="+mn-lt"/>
                <a:cs typeface="+mn-cs"/>
              </a:rPr>
              <a:t>interés</a:t>
            </a:r>
            <a:r>
              <a:rPr lang="en-US" b="1" dirty="0">
                <a:solidFill>
                  <a:schemeClr val="tx1">
                    <a:lumMod val="75000"/>
                    <a:lumOff val="25000"/>
                  </a:schemeClr>
                </a:solidFill>
                <a:latin typeface="+mn-lt"/>
                <a:cs typeface="+mn-cs"/>
              </a:rPr>
              <a:t>.</a:t>
            </a:r>
          </a:p>
          <a:p>
            <a:pPr>
              <a:lnSpc>
                <a:spcPct val="90000"/>
              </a:lnSpc>
              <a:buFont typeface="Wingdings 3" charset="2"/>
              <a:buChar char=""/>
            </a:pPr>
            <a:endParaRPr lang="en-US" dirty="0">
              <a:solidFill>
                <a:schemeClr val="tx1">
                  <a:lumMod val="75000"/>
                  <a:lumOff val="25000"/>
                </a:schemeClr>
              </a:solidFill>
              <a:latin typeface="+mn-lt"/>
              <a:cs typeface="+mn-cs"/>
            </a:endParaRPr>
          </a:p>
          <a:p>
            <a:pPr>
              <a:lnSpc>
                <a:spcPct val="90000"/>
              </a:lnSpc>
              <a:buFont typeface="Wingdings 3" charset="2"/>
              <a:buChar char=""/>
            </a:pPr>
            <a:r>
              <a:rPr lang="en-US" dirty="0">
                <a:solidFill>
                  <a:schemeClr val="tx1">
                    <a:lumMod val="75000"/>
                    <a:lumOff val="25000"/>
                  </a:schemeClr>
                </a:solidFill>
                <a:latin typeface="+mn-lt"/>
                <a:cs typeface="+mn-cs"/>
              </a:rPr>
              <a:t> </a:t>
            </a:r>
            <a:r>
              <a:rPr lang="en-US" b="1" dirty="0" err="1">
                <a:solidFill>
                  <a:schemeClr val="tx1">
                    <a:lumMod val="75000"/>
                    <a:lumOff val="25000"/>
                  </a:schemeClr>
                </a:solidFill>
                <a:latin typeface="+mn-lt"/>
                <a:cs typeface="+mn-cs"/>
              </a:rPr>
              <a:t>Cenar</a:t>
            </a:r>
            <a:r>
              <a:rPr lang="en-US" b="1" dirty="0">
                <a:solidFill>
                  <a:schemeClr val="tx1">
                    <a:lumMod val="75000"/>
                    <a:lumOff val="25000"/>
                  </a:schemeClr>
                </a:solidFill>
                <a:latin typeface="+mn-lt"/>
                <a:cs typeface="+mn-cs"/>
              </a:rPr>
              <a:t> </a:t>
            </a:r>
            <a:r>
              <a:rPr lang="en-US" b="1" dirty="0" err="1">
                <a:solidFill>
                  <a:schemeClr val="tx1">
                    <a:lumMod val="75000"/>
                    <a:lumOff val="25000"/>
                  </a:schemeClr>
                </a:solidFill>
                <a:latin typeface="+mn-lt"/>
                <a:cs typeface="+mn-cs"/>
              </a:rPr>
              <a:t>juntos</a:t>
            </a:r>
            <a:r>
              <a:rPr lang="en-US" dirty="0">
                <a:solidFill>
                  <a:schemeClr val="tx1">
                    <a:lumMod val="75000"/>
                    <a:lumOff val="25000"/>
                  </a:schemeClr>
                </a:solidFill>
                <a:latin typeface="+mn-lt"/>
                <a:cs typeface="+mn-cs"/>
              </a:rPr>
              <a:t>: los </a:t>
            </a:r>
            <a:r>
              <a:rPr lang="en-US" dirty="0" err="1">
                <a:solidFill>
                  <a:schemeClr val="tx1">
                    <a:lumMod val="75000"/>
                    <a:lumOff val="25000"/>
                  </a:schemeClr>
                </a:solidFill>
                <a:latin typeface="+mn-lt"/>
                <a:cs typeface="+mn-cs"/>
              </a:rPr>
              <a:t>jóvenes</a:t>
            </a:r>
            <a:r>
              <a:rPr lang="en-US" dirty="0">
                <a:solidFill>
                  <a:schemeClr val="tx1">
                    <a:lumMod val="75000"/>
                    <a:lumOff val="25000"/>
                  </a:schemeClr>
                </a:solidFill>
                <a:latin typeface="+mn-lt"/>
                <a:cs typeface="+mn-cs"/>
              </a:rPr>
              <a:t> que </a:t>
            </a:r>
            <a:r>
              <a:rPr lang="en-US" dirty="0" err="1">
                <a:solidFill>
                  <a:schemeClr val="tx1">
                    <a:lumMod val="75000"/>
                    <a:lumOff val="25000"/>
                  </a:schemeClr>
                </a:solidFill>
                <a:latin typeface="+mn-lt"/>
                <a:cs typeface="+mn-cs"/>
              </a:rPr>
              <a:t>cenan</a:t>
            </a:r>
            <a:r>
              <a:rPr lang="en-US" dirty="0">
                <a:solidFill>
                  <a:schemeClr val="tx1">
                    <a:lumMod val="75000"/>
                    <a:lumOff val="25000"/>
                  </a:schemeClr>
                </a:solidFill>
                <a:latin typeface="+mn-lt"/>
                <a:cs typeface="+mn-cs"/>
              </a:rPr>
              <a:t> con la </a:t>
            </a:r>
            <a:r>
              <a:rPr lang="en-US" dirty="0" err="1">
                <a:solidFill>
                  <a:schemeClr val="tx1">
                    <a:lumMod val="75000"/>
                    <a:lumOff val="25000"/>
                  </a:schemeClr>
                </a:solidFill>
                <a:latin typeface="+mn-lt"/>
                <a:cs typeface="+mn-cs"/>
              </a:rPr>
              <a:t>familia</a:t>
            </a:r>
            <a:r>
              <a:rPr lang="en-US" dirty="0">
                <a:solidFill>
                  <a:schemeClr val="tx1">
                    <a:lumMod val="75000"/>
                    <a:lumOff val="25000"/>
                  </a:schemeClr>
                </a:solidFill>
                <a:latin typeface="+mn-lt"/>
                <a:cs typeface="+mn-cs"/>
              </a:rPr>
              <a:t> </a:t>
            </a:r>
            <a:r>
              <a:rPr lang="en-US" dirty="0" err="1">
                <a:solidFill>
                  <a:schemeClr val="tx1">
                    <a:lumMod val="75000"/>
                    <a:lumOff val="25000"/>
                  </a:schemeClr>
                </a:solidFill>
                <a:latin typeface="+mn-lt"/>
                <a:cs typeface="+mn-cs"/>
              </a:rPr>
              <a:t>menos</a:t>
            </a:r>
            <a:r>
              <a:rPr lang="en-US" dirty="0">
                <a:solidFill>
                  <a:schemeClr val="tx1">
                    <a:lumMod val="75000"/>
                    <a:lumOff val="25000"/>
                  </a:schemeClr>
                </a:solidFill>
                <a:latin typeface="+mn-lt"/>
                <a:cs typeface="+mn-cs"/>
              </a:rPr>
              <a:t> de 3 </a:t>
            </a:r>
            <a:r>
              <a:rPr lang="en-US" dirty="0" err="1">
                <a:solidFill>
                  <a:schemeClr val="tx1">
                    <a:lumMod val="75000"/>
                    <a:lumOff val="25000"/>
                  </a:schemeClr>
                </a:solidFill>
                <a:latin typeface="+mn-lt"/>
                <a:cs typeface="+mn-cs"/>
              </a:rPr>
              <a:t>veces</a:t>
            </a:r>
            <a:r>
              <a:rPr lang="en-US" dirty="0">
                <a:solidFill>
                  <a:schemeClr val="tx1">
                    <a:lumMod val="75000"/>
                    <a:lumOff val="25000"/>
                  </a:schemeClr>
                </a:solidFill>
                <a:latin typeface="+mn-lt"/>
                <a:cs typeface="+mn-cs"/>
              </a:rPr>
              <a:t> por </a:t>
            </a:r>
            <a:r>
              <a:rPr lang="en-US" dirty="0" err="1">
                <a:solidFill>
                  <a:schemeClr val="tx1">
                    <a:lumMod val="75000"/>
                    <a:lumOff val="25000"/>
                  </a:schemeClr>
                </a:solidFill>
                <a:latin typeface="+mn-lt"/>
                <a:cs typeface="+mn-cs"/>
              </a:rPr>
              <a:t>semana</a:t>
            </a:r>
            <a:r>
              <a:rPr lang="en-US" dirty="0">
                <a:solidFill>
                  <a:schemeClr val="tx1">
                    <a:lumMod val="75000"/>
                    <a:lumOff val="25000"/>
                  </a:schemeClr>
                </a:solidFill>
                <a:latin typeface="+mn-lt"/>
                <a:cs typeface="+mn-cs"/>
              </a:rPr>
              <a:t> son 4 </a:t>
            </a:r>
            <a:r>
              <a:rPr lang="en-US" dirty="0" err="1">
                <a:solidFill>
                  <a:schemeClr val="tx1">
                    <a:lumMod val="75000"/>
                    <a:lumOff val="25000"/>
                  </a:schemeClr>
                </a:solidFill>
                <a:latin typeface="+mn-lt"/>
                <a:cs typeface="+mn-cs"/>
              </a:rPr>
              <a:t>veces</a:t>
            </a:r>
            <a:r>
              <a:rPr lang="en-US" dirty="0">
                <a:solidFill>
                  <a:schemeClr val="tx1">
                    <a:lumMod val="75000"/>
                    <a:lumOff val="25000"/>
                  </a:schemeClr>
                </a:solidFill>
                <a:latin typeface="+mn-lt"/>
                <a:cs typeface="+mn-cs"/>
              </a:rPr>
              <a:t> </a:t>
            </a:r>
            <a:r>
              <a:rPr lang="en-US" dirty="0" err="1">
                <a:solidFill>
                  <a:schemeClr val="tx1">
                    <a:lumMod val="75000"/>
                    <a:lumOff val="25000"/>
                  </a:schemeClr>
                </a:solidFill>
                <a:latin typeface="+mn-lt"/>
                <a:cs typeface="+mn-cs"/>
              </a:rPr>
              <a:t>más</a:t>
            </a:r>
            <a:r>
              <a:rPr lang="en-US" dirty="0">
                <a:solidFill>
                  <a:schemeClr val="tx1">
                    <a:lumMod val="75000"/>
                    <a:lumOff val="25000"/>
                  </a:schemeClr>
                </a:solidFill>
                <a:latin typeface="+mn-lt"/>
                <a:cs typeface="+mn-cs"/>
              </a:rPr>
              <a:t> </a:t>
            </a:r>
            <a:r>
              <a:rPr lang="en-US" dirty="0" err="1">
                <a:solidFill>
                  <a:schemeClr val="tx1">
                    <a:lumMod val="75000"/>
                    <a:lumOff val="25000"/>
                  </a:schemeClr>
                </a:solidFill>
                <a:latin typeface="+mn-lt"/>
                <a:cs typeface="+mn-cs"/>
              </a:rPr>
              <a:t>propensos</a:t>
            </a:r>
            <a:r>
              <a:rPr lang="en-US" dirty="0">
                <a:solidFill>
                  <a:schemeClr val="tx1">
                    <a:lumMod val="75000"/>
                    <a:lumOff val="25000"/>
                  </a:schemeClr>
                </a:solidFill>
                <a:latin typeface="+mn-lt"/>
                <a:cs typeface="+mn-cs"/>
              </a:rPr>
              <a:t> a </a:t>
            </a:r>
            <a:r>
              <a:rPr lang="en-US" dirty="0" err="1">
                <a:solidFill>
                  <a:schemeClr val="tx1">
                    <a:lumMod val="75000"/>
                    <a:lumOff val="25000"/>
                  </a:schemeClr>
                </a:solidFill>
                <a:latin typeface="+mn-lt"/>
                <a:cs typeface="+mn-cs"/>
              </a:rPr>
              <a:t>fumar</a:t>
            </a:r>
            <a:r>
              <a:rPr lang="en-US" dirty="0">
                <a:solidFill>
                  <a:schemeClr val="tx1">
                    <a:lumMod val="75000"/>
                    <a:lumOff val="25000"/>
                  </a:schemeClr>
                </a:solidFill>
                <a:latin typeface="+mn-lt"/>
                <a:cs typeface="+mn-cs"/>
              </a:rPr>
              <a:t> tabaco, 2 </a:t>
            </a:r>
            <a:r>
              <a:rPr lang="en-US" dirty="0" err="1">
                <a:solidFill>
                  <a:schemeClr val="tx1">
                    <a:lumMod val="75000"/>
                    <a:lumOff val="25000"/>
                  </a:schemeClr>
                </a:solidFill>
                <a:latin typeface="+mn-lt"/>
                <a:cs typeface="+mn-cs"/>
              </a:rPr>
              <a:t>veces</a:t>
            </a:r>
            <a:r>
              <a:rPr lang="en-US" dirty="0">
                <a:solidFill>
                  <a:schemeClr val="tx1">
                    <a:lumMod val="75000"/>
                    <a:lumOff val="25000"/>
                  </a:schemeClr>
                </a:solidFill>
                <a:latin typeface="+mn-lt"/>
                <a:cs typeface="+mn-cs"/>
              </a:rPr>
              <a:t> </a:t>
            </a:r>
            <a:r>
              <a:rPr lang="en-US" dirty="0" err="1">
                <a:solidFill>
                  <a:schemeClr val="tx1">
                    <a:lumMod val="75000"/>
                    <a:lumOff val="25000"/>
                  </a:schemeClr>
                </a:solidFill>
                <a:latin typeface="+mn-lt"/>
                <a:cs typeface="+mn-cs"/>
              </a:rPr>
              <a:t>más</a:t>
            </a:r>
            <a:r>
              <a:rPr lang="en-US" dirty="0">
                <a:solidFill>
                  <a:schemeClr val="tx1">
                    <a:lumMod val="75000"/>
                    <a:lumOff val="25000"/>
                  </a:schemeClr>
                </a:solidFill>
                <a:latin typeface="+mn-lt"/>
                <a:cs typeface="+mn-cs"/>
              </a:rPr>
              <a:t> a </a:t>
            </a:r>
            <a:r>
              <a:rPr lang="en-US" dirty="0" err="1">
                <a:solidFill>
                  <a:schemeClr val="tx1">
                    <a:lumMod val="75000"/>
                    <a:lumOff val="25000"/>
                  </a:schemeClr>
                </a:solidFill>
                <a:latin typeface="+mn-lt"/>
                <a:cs typeface="+mn-cs"/>
              </a:rPr>
              <a:t>tomar</a:t>
            </a:r>
            <a:r>
              <a:rPr lang="en-US" dirty="0">
                <a:solidFill>
                  <a:schemeClr val="tx1">
                    <a:lumMod val="75000"/>
                    <a:lumOff val="25000"/>
                  </a:schemeClr>
                </a:solidFill>
                <a:latin typeface="+mn-lt"/>
                <a:cs typeface="+mn-cs"/>
              </a:rPr>
              <a:t> alcohol y 2-1/2 </a:t>
            </a:r>
            <a:r>
              <a:rPr lang="en-US" dirty="0" err="1">
                <a:solidFill>
                  <a:schemeClr val="tx1">
                    <a:lumMod val="75000"/>
                    <a:lumOff val="25000"/>
                  </a:schemeClr>
                </a:solidFill>
                <a:latin typeface="+mn-lt"/>
                <a:cs typeface="+mn-cs"/>
              </a:rPr>
              <a:t>veces</a:t>
            </a:r>
            <a:r>
              <a:rPr lang="en-US" dirty="0">
                <a:solidFill>
                  <a:schemeClr val="tx1">
                    <a:lumMod val="75000"/>
                    <a:lumOff val="25000"/>
                  </a:schemeClr>
                </a:solidFill>
                <a:latin typeface="+mn-lt"/>
                <a:cs typeface="+mn-cs"/>
              </a:rPr>
              <a:t> </a:t>
            </a:r>
            <a:r>
              <a:rPr lang="en-US" dirty="0" err="1">
                <a:solidFill>
                  <a:schemeClr val="tx1">
                    <a:lumMod val="75000"/>
                    <a:lumOff val="25000"/>
                  </a:schemeClr>
                </a:solidFill>
                <a:latin typeface="+mn-lt"/>
                <a:cs typeface="+mn-cs"/>
              </a:rPr>
              <a:t>más</a:t>
            </a:r>
            <a:r>
              <a:rPr lang="en-US" dirty="0">
                <a:solidFill>
                  <a:schemeClr val="tx1">
                    <a:lumMod val="75000"/>
                    <a:lumOff val="25000"/>
                  </a:schemeClr>
                </a:solidFill>
                <a:latin typeface="+mn-lt"/>
                <a:cs typeface="+mn-cs"/>
              </a:rPr>
              <a:t> a </a:t>
            </a:r>
            <a:r>
              <a:rPr lang="en-US" dirty="0" err="1">
                <a:solidFill>
                  <a:schemeClr val="tx1">
                    <a:lumMod val="75000"/>
                    <a:lumOff val="25000"/>
                  </a:schemeClr>
                </a:solidFill>
                <a:latin typeface="+mn-lt"/>
                <a:cs typeface="+mn-cs"/>
              </a:rPr>
              <a:t>fumar</a:t>
            </a:r>
            <a:r>
              <a:rPr lang="en-US" dirty="0">
                <a:solidFill>
                  <a:schemeClr val="tx1">
                    <a:lumMod val="75000"/>
                    <a:lumOff val="25000"/>
                  </a:schemeClr>
                </a:solidFill>
                <a:latin typeface="+mn-lt"/>
                <a:cs typeface="+mn-cs"/>
              </a:rPr>
              <a:t> marijuana.</a:t>
            </a:r>
          </a:p>
          <a:p>
            <a:pPr>
              <a:lnSpc>
                <a:spcPct val="90000"/>
              </a:lnSpc>
              <a:buFont typeface="Wingdings 3" charset="2"/>
              <a:buChar char=""/>
            </a:pPr>
            <a:endParaRPr lang="en-US" dirty="0">
              <a:solidFill>
                <a:schemeClr val="tx1">
                  <a:lumMod val="75000"/>
                  <a:lumOff val="25000"/>
                </a:schemeClr>
              </a:solidFill>
              <a:latin typeface="+mn-lt"/>
              <a:cs typeface="+mn-cs"/>
            </a:endParaRPr>
          </a:p>
          <a:p>
            <a:pPr>
              <a:lnSpc>
                <a:spcPct val="90000"/>
              </a:lnSpc>
              <a:buFont typeface="Wingdings 3" charset="2"/>
              <a:buChar char=""/>
            </a:pPr>
            <a:r>
              <a:rPr lang="en-US" dirty="0">
                <a:solidFill>
                  <a:schemeClr val="tx1">
                    <a:lumMod val="75000"/>
                    <a:lumOff val="25000"/>
                  </a:schemeClr>
                </a:solidFill>
                <a:latin typeface="+mn-lt"/>
                <a:cs typeface="+mn-cs"/>
              </a:rPr>
              <a:t> </a:t>
            </a:r>
            <a:r>
              <a:rPr lang="en-US" b="1" dirty="0">
                <a:solidFill>
                  <a:schemeClr val="tx1">
                    <a:lumMod val="75000"/>
                    <a:lumOff val="25000"/>
                  </a:schemeClr>
                </a:solidFill>
                <a:latin typeface="+mn-lt"/>
                <a:cs typeface="+mn-cs"/>
              </a:rPr>
              <a:t>Pasar </a:t>
            </a:r>
            <a:r>
              <a:rPr lang="en-US" b="1" dirty="0" err="1">
                <a:solidFill>
                  <a:schemeClr val="tx1">
                    <a:lumMod val="75000"/>
                    <a:lumOff val="25000"/>
                  </a:schemeClr>
                </a:solidFill>
                <a:latin typeface="+mn-lt"/>
                <a:cs typeface="+mn-cs"/>
              </a:rPr>
              <a:t>tiempo</a:t>
            </a:r>
            <a:r>
              <a:rPr lang="en-US" b="1" dirty="0">
                <a:solidFill>
                  <a:schemeClr val="tx1">
                    <a:lumMod val="75000"/>
                    <a:lumOff val="25000"/>
                  </a:schemeClr>
                </a:solidFill>
                <a:latin typeface="+mn-lt"/>
                <a:cs typeface="+mn-cs"/>
              </a:rPr>
              <a:t> </a:t>
            </a:r>
            <a:r>
              <a:rPr lang="en-US" b="1" dirty="0" err="1">
                <a:solidFill>
                  <a:schemeClr val="tx1">
                    <a:lumMod val="75000"/>
                    <a:lumOff val="25000"/>
                  </a:schemeClr>
                </a:solidFill>
                <a:latin typeface="+mn-lt"/>
                <a:cs typeface="+mn-cs"/>
              </a:rPr>
              <a:t>juntos</a:t>
            </a:r>
            <a:r>
              <a:rPr lang="en-US" b="1" dirty="0">
                <a:solidFill>
                  <a:schemeClr val="tx1">
                    <a:lumMod val="75000"/>
                    <a:lumOff val="25000"/>
                  </a:schemeClr>
                </a:solidFill>
                <a:latin typeface="+mn-lt"/>
                <a:cs typeface="+mn-cs"/>
              </a:rPr>
              <a:t>: </a:t>
            </a:r>
            <a:r>
              <a:rPr lang="en-US" dirty="0">
                <a:solidFill>
                  <a:schemeClr val="tx1">
                    <a:lumMod val="75000"/>
                    <a:lumOff val="25000"/>
                  </a:schemeClr>
                </a:solidFill>
                <a:latin typeface="+mn-lt"/>
                <a:cs typeface="+mn-cs"/>
              </a:rPr>
              <a:t>los </a:t>
            </a:r>
            <a:r>
              <a:rPr lang="en-US" dirty="0" err="1">
                <a:solidFill>
                  <a:schemeClr val="tx1">
                    <a:lumMod val="75000"/>
                    <a:lumOff val="25000"/>
                  </a:schemeClr>
                </a:solidFill>
                <a:latin typeface="+mn-lt"/>
                <a:cs typeface="+mn-cs"/>
              </a:rPr>
              <a:t>jóvenes</a:t>
            </a:r>
            <a:r>
              <a:rPr lang="en-US" dirty="0">
                <a:solidFill>
                  <a:schemeClr val="tx1">
                    <a:lumMod val="75000"/>
                    <a:lumOff val="25000"/>
                  </a:schemeClr>
                </a:solidFill>
                <a:latin typeface="+mn-lt"/>
                <a:cs typeface="+mn-cs"/>
              </a:rPr>
              <a:t> que </a:t>
            </a:r>
            <a:r>
              <a:rPr lang="en-US" dirty="0" err="1">
                <a:solidFill>
                  <a:schemeClr val="tx1">
                    <a:lumMod val="75000"/>
                    <a:lumOff val="25000"/>
                  </a:schemeClr>
                </a:solidFill>
                <a:latin typeface="+mn-lt"/>
                <a:cs typeface="+mn-cs"/>
              </a:rPr>
              <a:t>pasan</a:t>
            </a:r>
            <a:r>
              <a:rPr lang="en-US" dirty="0">
                <a:solidFill>
                  <a:schemeClr val="tx1">
                    <a:lumMod val="75000"/>
                    <a:lumOff val="25000"/>
                  </a:schemeClr>
                </a:solidFill>
                <a:latin typeface="+mn-lt"/>
                <a:cs typeface="+mn-cs"/>
              </a:rPr>
              <a:t> </a:t>
            </a:r>
            <a:r>
              <a:rPr lang="en-US" dirty="0" err="1">
                <a:solidFill>
                  <a:schemeClr val="tx1">
                    <a:lumMod val="75000"/>
                    <a:lumOff val="25000"/>
                  </a:schemeClr>
                </a:solidFill>
                <a:latin typeface="+mn-lt"/>
                <a:cs typeface="+mn-cs"/>
              </a:rPr>
              <a:t>menos</a:t>
            </a:r>
            <a:r>
              <a:rPr lang="en-US" dirty="0">
                <a:solidFill>
                  <a:schemeClr val="tx1">
                    <a:lumMod val="75000"/>
                    <a:lumOff val="25000"/>
                  </a:schemeClr>
                </a:solidFill>
                <a:latin typeface="+mn-lt"/>
                <a:cs typeface="+mn-cs"/>
              </a:rPr>
              <a:t> de </a:t>
            </a:r>
            <a:r>
              <a:rPr lang="en-US" dirty="0" err="1">
                <a:solidFill>
                  <a:schemeClr val="tx1">
                    <a:lumMod val="75000"/>
                    <a:lumOff val="25000"/>
                  </a:schemeClr>
                </a:solidFill>
                <a:latin typeface="+mn-lt"/>
                <a:cs typeface="+mn-cs"/>
              </a:rPr>
              <a:t>siete</a:t>
            </a:r>
            <a:r>
              <a:rPr lang="en-US" dirty="0">
                <a:solidFill>
                  <a:schemeClr val="tx1">
                    <a:lumMod val="75000"/>
                    <a:lumOff val="25000"/>
                  </a:schemeClr>
                </a:solidFill>
                <a:latin typeface="+mn-lt"/>
                <a:cs typeface="+mn-cs"/>
              </a:rPr>
              <a:t> (7) horas por </a:t>
            </a:r>
            <a:r>
              <a:rPr lang="en-US" dirty="0" err="1">
                <a:solidFill>
                  <a:schemeClr val="tx1">
                    <a:lumMod val="75000"/>
                    <a:lumOff val="25000"/>
                  </a:schemeClr>
                </a:solidFill>
                <a:latin typeface="+mn-lt"/>
                <a:cs typeface="+mn-cs"/>
              </a:rPr>
              <a:t>semana</a:t>
            </a:r>
            <a:r>
              <a:rPr lang="en-US" dirty="0">
                <a:solidFill>
                  <a:schemeClr val="tx1">
                    <a:lumMod val="75000"/>
                    <a:lumOff val="25000"/>
                  </a:schemeClr>
                </a:solidFill>
                <a:latin typeface="+mn-lt"/>
                <a:cs typeface="+mn-cs"/>
              </a:rPr>
              <a:t> con sus padres son dos </a:t>
            </a:r>
            <a:r>
              <a:rPr lang="en-US" dirty="0" err="1">
                <a:solidFill>
                  <a:schemeClr val="tx1">
                    <a:lumMod val="75000"/>
                    <a:lumOff val="25000"/>
                  </a:schemeClr>
                </a:solidFill>
                <a:latin typeface="+mn-lt"/>
                <a:cs typeface="+mn-cs"/>
              </a:rPr>
              <a:t>veces</a:t>
            </a:r>
            <a:r>
              <a:rPr lang="en-US" dirty="0">
                <a:solidFill>
                  <a:schemeClr val="tx1">
                    <a:lumMod val="75000"/>
                    <a:lumOff val="25000"/>
                  </a:schemeClr>
                </a:solidFill>
                <a:latin typeface="+mn-lt"/>
                <a:cs typeface="+mn-cs"/>
              </a:rPr>
              <a:t> </a:t>
            </a:r>
            <a:r>
              <a:rPr lang="en-US" dirty="0" err="1">
                <a:solidFill>
                  <a:schemeClr val="tx1">
                    <a:lumMod val="75000"/>
                    <a:lumOff val="25000"/>
                  </a:schemeClr>
                </a:solidFill>
                <a:latin typeface="+mn-lt"/>
                <a:cs typeface="+mn-cs"/>
              </a:rPr>
              <a:t>más</a:t>
            </a:r>
            <a:r>
              <a:rPr lang="en-US" dirty="0">
                <a:solidFill>
                  <a:schemeClr val="tx1">
                    <a:lumMod val="75000"/>
                    <a:lumOff val="25000"/>
                  </a:schemeClr>
                </a:solidFill>
                <a:latin typeface="+mn-lt"/>
                <a:cs typeface="+mn-cs"/>
              </a:rPr>
              <a:t> </a:t>
            </a:r>
            <a:r>
              <a:rPr lang="en-US" dirty="0" err="1">
                <a:solidFill>
                  <a:schemeClr val="tx1">
                    <a:lumMod val="75000"/>
                    <a:lumOff val="25000"/>
                  </a:schemeClr>
                </a:solidFill>
                <a:latin typeface="+mn-lt"/>
                <a:cs typeface="+mn-cs"/>
              </a:rPr>
              <a:t>propensos</a:t>
            </a:r>
            <a:r>
              <a:rPr lang="en-US" dirty="0">
                <a:solidFill>
                  <a:schemeClr val="tx1">
                    <a:lumMod val="75000"/>
                    <a:lumOff val="25000"/>
                  </a:schemeClr>
                </a:solidFill>
                <a:latin typeface="+mn-lt"/>
                <a:cs typeface="+mn-cs"/>
              </a:rPr>
              <a:t> a </a:t>
            </a:r>
            <a:r>
              <a:rPr lang="en-US" dirty="0" err="1">
                <a:solidFill>
                  <a:schemeClr val="tx1">
                    <a:lumMod val="75000"/>
                    <a:lumOff val="25000"/>
                  </a:schemeClr>
                </a:solidFill>
                <a:latin typeface="+mn-lt"/>
                <a:cs typeface="+mn-cs"/>
              </a:rPr>
              <a:t>probar</a:t>
            </a:r>
            <a:r>
              <a:rPr lang="en-US" dirty="0">
                <a:solidFill>
                  <a:schemeClr val="tx1">
                    <a:lumMod val="75000"/>
                    <a:lumOff val="25000"/>
                  </a:schemeClr>
                </a:solidFill>
                <a:latin typeface="+mn-lt"/>
                <a:cs typeface="+mn-cs"/>
              </a:rPr>
              <a:t> el alcohol, la marijuana y </a:t>
            </a:r>
            <a:r>
              <a:rPr lang="en-US" dirty="0" err="1">
                <a:solidFill>
                  <a:schemeClr val="tx1">
                    <a:lumMod val="75000"/>
                    <a:lumOff val="25000"/>
                  </a:schemeClr>
                </a:solidFill>
                <a:latin typeface="+mn-lt"/>
                <a:cs typeface="+mn-cs"/>
              </a:rPr>
              <a:t>otras</a:t>
            </a:r>
            <a:r>
              <a:rPr lang="en-US" dirty="0">
                <a:solidFill>
                  <a:schemeClr val="tx1">
                    <a:lumMod val="75000"/>
                    <a:lumOff val="25000"/>
                  </a:schemeClr>
                </a:solidFill>
                <a:latin typeface="+mn-lt"/>
                <a:cs typeface="+mn-cs"/>
              </a:rPr>
              <a:t> </a:t>
            </a:r>
            <a:r>
              <a:rPr lang="en-US" dirty="0" err="1">
                <a:solidFill>
                  <a:schemeClr val="tx1">
                    <a:lumMod val="75000"/>
                    <a:lumOff val="25000"/>
                  </a:schemeClr>
                </a:solidFill>
                <a:latin typeface="+mn-lt"/>
                <a:cs typeface="+mn-cs"/>
              </a:rPr>
              <a:t>drogas</a:t>
            </a:r>
            <a:r>
              <a:rPr lang="en-US" dirty="0">
                <a:solidFill>
                  <a:schemeClr val="tx1">
                    <a:lumMod val="75000"/>
                    <a:lumOff val="25000"/>
                  </a:schemeClr>
                </a:solidFill>
                <a:latin typeface="+mn-lt"/>
                <a:cs typeface="+mn-cs"/>
              </a:rPr>
              <a:t>.</a:t>
            </a:r>
          </a:p>
          <a:p>
            <a:pPr>
              <a:lnSpc>
                <a:spcPct val="90000"/>
              </a:lnSpc>
              <a:buFont typeface="Wingdings 3" charset="2"/>
              <a:buChar char=""/>
            </a:pPr>
            <a:r>
              <a:rPr lang="en-US" b="1" i="1" dirty="0">
                <a:solidFill>
                  <a:schemeClr val="tx1">
                    <a:lumMod val="75000"/>
                    <a:lumOff val="25000"/>
                  </a:schemeClr>
                </a:solidFill>
                <a:effectLst>
                  <a:outerShdw blurRad="38100" dist="38100" dir="2700000" algn="tl">
                    <a:srgbClr val="000000">
                      <a:alpha val="43137"/>
                    </a:srgbClr>
                  </a:outerShdw>
                </a:effectLst>
                <a:latin typeface="+mn-lt"/>
                <a:cs typeface="+mn-cs"/>
              </a:rPr>
              <a:t>¡</a:t>
            </a:r>
            <a:r>
              <a:rPr lang="en-US" b="1" i="1" dirty="0" err="1">
                <a:solidFill>
                  <a:schemeClr val="tx1">
                    <a:lumMod val="75000"/>
                    <a:lumOff val="25000"/>
                  </a:schemeClr>
                </a:solidFill>
                <a:effectLst>
                  <a:outerShdw blurRad="38100" dist="38100" dir="2700000" algn="tl">
                    <a:srgbClr val="000000">
                      <a:alpha val="43137"/>
                    </a:srgbClr>
                  </a:outerShdw>
                </a:effectLst>
                <a:latin typeface="+mn-lt"/>
                <a:cs typeface="+mn-cs"/>
              </a:rPr>
              <a:t>Escuchar</a:t>
            </a:r>
            <a:r>
              <a:rPr lang="en-US" b="1" i="1" dirty="0">
                <a:solidFill>
                  <a:schemeClr val="tx1">
                    <a:lumMod val="75000"/>
                    <a:lumOff val="25000"/>
                  </a:schemeClr>
                </a:solidFill>
                <a:effectLst>
                  <a:outerShdw blurRad="38100" dist="38100" dir="2700000" algn="tl">
                    <a:srgbClr val="000000">
                      <a:alpha val="43137"/>
                    </a:srgbClr>
                  </a:outerShdw>
                </a:effectLst>
                <a:latin typeface="+mn-lt"/>
                <a:cs typeface="+mn-cs"/>
              </a:rPr>
              <a:t>!</a:t>
            </a:r>
          </a:p>
          <a:p>
            <a:pPr>
              <a:lnSpc>
                <a:spcPct val="90000"/>
              </a:lnSpc>
              <a:buFont typeface="Wingdings 3" charset="2"/>
              <a:buChar char=""/>
            </a:pPr>
            <a:endParaRPr lang="en-US" sz="1200" dirty="0">
              <a:solidFill>
                <a:schemeClr val="tx1">
                  <a:lumMod val="75000"/>
                  <a:lumOff val="25000"/>
                </a:schemeClr>
              </a:solidFill>
              <a:latin typeface="+mn-lt"/>
              <a:cs typeface="+mn-cs"/>
            </a:endParaRPr>
          </a:p>
        </p:txBody>
      </p:sp>
    </p:spTree>
    <p:extLst>
      <p:ext uri="{BB962C8B-B14F-4D97-AF65-F5344CB8AC3E}">
        <p14:creationId xmlns:p14="http://schemas.microsoft.com/office/powerpoint/2010/main" val="3761631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518071-C6DD-42C3-B392-8B75F7E3A724}"/>
              </a:ext>
            </a:extLst>
          </p:cNvPr>
          <p:cNvSpPr>
            <a:spLocks noGrp="1"/>
          </p:cNvSpPr>
          <p:nvPr>
            <p:ph type="body" sz="quarter" idx="10"/>
          </p:nvPr>
        </p:nvSpPr>
        <p:spPr>
          <a:xfrm>
            <a:off x="1867707" y="947852"/>
            <a:ext cx="7810500" cy="2481149"/>
          </a:xfrm>
        </p:spPr>
        <p:txBody>
          <a:bodyPr>
            <a:normAutofit lnSpcReduction="10000"/>
          </a:bodyPr>
          <a:lstStyle/>
          <a:p>
            <a:pPr marL="514350" indent="-514350">
              <a:buFont typeface="Wingdings" pitchFamily="2" charset="2"/>
              <a:buChar char="§"/>
            </a:pPr>
            <a:r>
              <a:rPr lang="en-US" dirty="0" err="1">
                <a:solidFill>
                  <a:schemeClr val="tx1"/>
                </a:solidFill>
                <a:latin typeface="Arial" pitchFamily="34" charset="0"/>
                <a:cs typeface="Arial" pitchFamily="34" charset="0"/>
              </a:rPr>
              <a:t>Fortalezca</a:t>
            </a:r>
            <a:r>
              <a:rPr lang="en-US" dirty="0">
                <a:solidFill>
                  <a:schemeClr val="tx1"/>
                </a:solidFill>
                <a:latin typeface="Arial" pitchFamily="34" charset="0"/>
                <a:cs typeface="Arial" pitchFamily="34" charset="0"/>
              </a:rPr>
              <a:t> la </a:t>
            </a:r>
            <a:r>
              <a:rPr lang="en-US" dirty="0" err="1">
                <a:solidFill>
                  <a:schemeClr val="tx1"/>
                </a:solidFill>
                <a:latin typeface="Arial" pitchFamily="34" charset="0"/>
                <a:cs typeface="Arial" pitchFamily="34" charset="0"/>
              </a:rPr>
              <a:t>relación</a:t>
            </a:r>
            <a:r>
              <a:rPr lang="en-US" dirty="0">
                <a:solidFill>
                  <a:schemeClr val="tx1"/>
                </a:solidFill>
                <a:latin typeface="Arial" pitchFamily="34" charset="0"/>
                <a:cs typeface="Arial" pitchFamily="34" charset="0"/>
              </a:rPr>
              <a:t>.</a:t>
            </a:r>
          </a:p>
          <a:p>
            <a:pPr marL="514350" indent="-514350">
              <a:buFont typeface="Wingdings" pitchFamily="2" charset="2"/>
              <a:buChar char="§"/>
            </a:pPr>
            <a:r>
              <a:rPr lang="en-US" dirty="0" err="1">
                <a:solidFill>
                  <a:schemeClr val="tx1"/>
                </a:solidFill>
                <a:latin typeface="Arial" pitchFamily="34" charset="0"/>
                <a:cs typeface="Arial" pitchFamily="34" charset="0"/>
              </a:rPr>
              <a:t>Tiempo</a:t>
            </a:r>
            <a:r>
              <a:rPr lang="en-US" dirty="0">
                <a:solidFill>
                  <a:schemeClr val="tx1"/>
                </a:solidFill>
                <a:latin typeface="Arial" pitchFamily="34" charset="0"/>
                <a:cs typeface="Arial" pitchFamily="34" charset="0"/>
              </a:rPr>
              <a:t> para la </a:t>
            </a:r>
            <a:r>
              <a:rPr lang="en-US" dirty="0" err="1">
                <a:solidFill>
                  <a:schemeClr val="tx1"/>
                </a:solidFill>
                <a:latin typeface="Arial" pitchFamily="34" charset="0"/>
                <a:cs typeface="Arial" pitchFamily="34" charset="0"/>
              </a:rPr>
              <a:t>familia</a:t>
            </a:r>
            <a:endParaRPr lang="en-US" dirty="0">
              <a:solidFill>
                <a:schemeClr val="tx1"/>
              </a:solidFill>
              <a:latin typeface="Arial" pitchFamily="34" charset="0"/>
              <a:cs typeface="Arial" pitchFamily="34" charset="0"/>
            </a:endParaRPr>
          </a:p>
          <a:p>
            <a:pPr marL="514350" indent="-514350">
              <a:buFont typeface="Wingdings" pitchFamily="2" charset="2"/>
              <a:buChar char="§"/>
            </a:pPr>
            <a:r>
              <a:rPr lang="en-US" dirty="0" err="1">
                <a:solidFill>
                  <a:schemeClr val="tx1"/>
                </a:solidFill>
                <a:latin typeface="Arial" pitchFamily="34" charset="0"/>
                <a:cs typeface="Arial" pitchFamily="34" charset="0"/>
              </a:rPr>
              <a:t>Comparta</a:t>
            </a:r>
            <a:r>
              <a:rPr lang="en-US" dirty="0">
                <a:solidFill>
                  <a:schemeClr val="tx1"/>
                </a:solidFill>
                <a:latin typeface="Arial" pitchFamily="34" charset="0"/>
                <a:cs typeface="Arial" pitchFamily="34" charset="0"/>
              </a:rPr>
              <a:t> sus </a:t>
            </a:r>
            <a:r>
              <a:rPr lang="en-US" dirty="0" err="1">
                <a:solidFill>
                  <a:schemeClr val="tx1"/>
                </a:solidFill>
                <a:latin typeface="Arial" pitchFamily="34" charset="0"/>
                <a:cs typeface="Arial" pitchFamily="34" charset="0"/>
              </a:rPr>
              <a:t>pensamientos</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sobre</a:t>
            </a:r>
            <a:r>
              <a:rPr lang="en-US" dirty="0">
                <a:solidFill>
                  <a:schemeClr val="tx1"/>
                </a:solidFill>
                <a:latin typeface="Arial" pitchFamily="34" charset="0"/>
                <a:cs typeface="Arial" pitchFamily="34" charset="0"/>
              </a:rPr>
              <a:t> el </a:t>
            </a:r>
            <a:r>
              <a:rPr lang="en-US" dirty="0" err="1">
                <a:solidFill>
                  <a:schemeClr val="tx1"/>
                </a:solidFill>
                <a:latin typeface="Arial" pitchFamily="34" charset="0"/>
                <a:cs typeface="Arial" pitchFamily="34" charset="0"/>
              </a:rPr>
              <a:t>consumo</a:t>
            </a:r>
            <a:r>
              <a:rPr lang="en-US" dirty="0">
                <a:solidFill>
                  <a:schemeClr val="tx1"/>
                </a:solidFill>
                <a:latin typeface="Arial" pitchFamily="34" charset="0"/>
                <a:cs typeface="Arial" pitchFamily="34" charset="0"/>
              </a:rPr>
              <a:t> de </a:t>
            </a:r>
            <a:r>
              <a:rPr lang="en-US" dirty="0" err="1">
                <a:solidFill>
                  <a:schemeClr val="tx1"/>
                </a:solidFill>
                <a:latin typeface="Arial" pitchFamily="34" charset="0"/>
                <a:cs typeface="Arial" pitchFamily="34" charset="0"/>
              </a:rPr>
              <a:t>sustancias</a:t>
            </a:r>
            <a:r>
              <a:rPr lang="en-US" dirty="0">
                <a:solidFill>
                  <a:schemeClr val="tx1"/>
                </a:solidFill>
                <a:latin typeface="Arial" pitchFamily="34" charset="0"/>
                <a:cs typeface="Arial" pitchFamily="34" charset="0"/>
              </a:rPr>
              <a:t>.</a:t>
            </a:r>
          </a:p>
          <a:p>
            <a:pPr marL="514350" indent="-514350">
              <a:buFont typeface="Wingdings" pitchFamily="2" charset="2"/>
              <a:buChar char="§"/>
            </a:pPr>
            <a:r>
              <a:rPr lang="en-US" dirty="0">
                <a:solidFill>
                  <a:schemeClr val="tx1"/>
                </a:solidFill>
                <a:latin typeface="Arial" pitchFamily="34" charset="0"/>
                <a:cs typeface="Arial" pitchFamily="34" charset="0"/>
              </a:rPr>
              <a:t>Supervise el </a:t>
            </a:r>
            <a:r>
              <a:rPr lang="en-US" dirty="0" err="1">
                <a:solidFill>
                  <a:schemeClr val="tx1"/>
                </a:solidFill>
                <a:latin typeface="Arial" pitchFamily="34" charset="0"/>
                <a:cs typeface="Arial" pitchFamily="34" charset="0"/>
              </a:rPr>
              <a:t>comportamiento</a:t>
            </a:r>
            <a:endParaRPr lang="en-US" dirty="0">
              <a:solidFill>
                <a:schemeClr val="tx1"/>
              </a:solidFill>
              <a:latin typeface="Arial" pitchFamily="34" charset="0"/>
              <a:cs typeface="Arial" pitchFamily="34" charset="0"/>
            </a:endParaRPr>
          </a:p>
          <a:p>
            <a:pPr marL="514350" indent="-514350">
              <a:buFont typeface="Wingdings" pitchFamily="2" charset="2"/>
              <a:buChar char="§"/>
            </a:pPr>
            <a:r>
              <a:rPr lang="en-US" dirty="0" err="1">
                <a:solidFill>
                  <a:schemeClr val="tx1"/>
                </a:solidFill>
                <a:latin typeface="Arial" pitchFamily="34" charset="0"/>
                <a:cs typeface="Arial" pitchFamily="34" charset="0"/>
              </a:rPr>
              <a:t>Estableser</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limites</a:t>
            </a:r>
            <a:endParaRPr lang="en-US" dirty="0">
              <a:solidFill>
                <a:schemeClr val="tx1"/>
              </a:solidFill>
              <a:latin typeface="Arial" pitchFamily="34" charset="0"/>
              <a:cs typeface="Arial" pitchFamily="34" charset="0"/>
            </a:endParaRPr>
          </a:p>
          <a:p>
            <a:pPr marL="514350" indent="-514350">
              <a:buFont typeface="Wingdings" pitchFamily="2" charset="2"/>
              <a:buChar char="§"/>
            </a:pPr>
            <a:r>
              <a:rPr lang="en-US" dirty="0" err="1">
                <a:solidFill>
                  <a:schemeClr val="tx1"/>
                </a:solidFill>
                <a:latin typeface="Arial" pitchFamily="34" charset="0"/>
                <a:cs typeface="Arial" pitchFamily="34" charset="0"/>
              </a:rPr>
              <a:t>Anímele</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encontrar</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actividades</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en</a:t>
            </a:r>
            <a:r>
              <a:rPr lang="en-US" dirty="0">
                <a:solidFill>
                  <a:schemeClr val="tx1"/>
                </a:solidFill>
                <a:latin typeface="Arial" pitchFamily="34" charset="0"/>
                <a:cs typeface="Arial" pitchFamily="34" charset="0"/>
              </a:rPr>
              <a:t> la </a:t>
            </a:r>
            <a:r>
              <a:rPr lang="en-US" dirty="0" err="1">
                <a:solidFill>
                  <a:schemeClr val="tx1"/>
                </a:solidFill>
                <a:latin typeface="Arial" pitchFamily="34" charset="0"/>
                <a:cs typeface="Arial" pitchFamily="34" charset="0"/>
              </a:rPr>
              <a:t>comunidad</a:t>
            </a:r>
            <a:r>
              <a:rPr lang="en-US" dirty="0">
                <a:solidFill>
                  <a:schemeClr val="tx1"/>
                </a:solidFill>
                <a:latin typeface="Arial" pitchFamily="34" charset="0"/>
                <a:cs typeface="Arial" pitchFamily="34" charset="0"/>
              </a:rPr>
              <a:t> que le </a:t>
            </a:r>
            <a:r>
              <a:rPr lang="en-US" dirty="0" err="1">
                <a:solidFill>
                  <a:schemeClr val="tx1"/>
                </a:solidFill>
                <a:latin typeface="Arial" pitchFamily="34" charset="0"/>
                <a:cs typeface="Arial" pitchFamily="34" charset="0"/>
              </a:rPr>
              <a:t>gusta</a:t>
            </a:r>
            <a:endParaRPr lang="en-US" dirty="0">
              <a:solidFill>
                <a:schemeClr val="tx1"/>
              </a:solidFill>
              <a:latin typeface="Arial" pitchFamily="34" charset="0"/>
              <a:cs typeface="Arial" pitchFamily="34" charset="0"/>
            </a:endParaRPr>
          </a:p>
          <a:p>
            <a:endParaRPr lang="en-US" dirty="0"/>
          </a:p>
        </p:txBody>
      </p:sp>
      <p:sp>
        <p:nvSpPr>
          <p:cNvPr id="3" name="Title 2">
            <a:extLst>
              <a:ext uri="{FF2B5EF4-FFF2-40B4-BE49-F238E27FC236}">
                <a16:creationId xmlns:a16="http://schemas.microsoft.com/office/drawing/2014/main" id="{30813996-1D70-4057-82F5-3CD3749D760D}"/>
              </a:ext>
            </a:extLst>
          </p:cNvPr>
          <p:cNvSpPr>
            <a:spLocks noGrp="1"/>
          </p:cNvSpPr>
          <p:nvPr>
            <p:ph type="title"/>
          </p:nvPr>
        </p:nvSpPr>
        <p:spPr/>
        <p:txBody>
          <a:bodyPr/>
          <a:lstStyle/>
          <a:p>
            <a:r>
              <a:rPr lang="en-US" dirty="0"/>
              <a:t>Que </a:t>
            </a:r>
            <a:r>
              <a:rPr lang="en-US" dirty="0" err="1"/>
              <a:t>puedo</a:t>
            </a:r>
            <a:r>
              <a:rPr lang="en-US" dirty="0"/>
              <a:t> </a:t>
            </a:r>
            <a:r>
              <a:rPr lang="en-US" dirty="0" err="1"/>
              <a:t>hacer</a:t>
            </a:r>
            <a:r>
              <a:rPr lang="en-US" dirty="0"/>
              <a:t> para </a:t>
            </a:r>
            <a:r>
              <a:rPr lang="en-US" dirty="0" err="1"/>
              <a:t>ayudar</a:t>
            </a:r>
            <a:r>
              <a:rPr lang="en-US" dirty="0"/>
              <a:t> a mi </a:t>
            </a:r>
            <a:r>
              <a:rPr lang="en-US" dirty="0" err="1"/>
              <a:t>hijo</a:t>
            </a:r>
            <a:endParaRPr lang="en-US" dirty="0"/>
          </a:p>
        </p:txBody>
      </p:sp>
      <p:sp>
        <p:nvSpPr>
          <p:cNvPr id="4" name="Slide Number Placeholder 3">
            <a:extLst>
              <a:ext uri="{FF2B5EF4-FFF2-40B4-BE49-F238E27FC236}">
                <a16:creationId xmlns:a16="http://schemas.microsoft.com/office/drawing/2014/main" id="{B635916D-2953-4C72-9A39-FCDB593FE192}"/>
              </a:ext>
            </a:extLst>
          </p:cNvPr>
          <p:cNvSpPr>
            <a:spLocks noGrp="1"/>
          </p:cNvSpPr>
          <p:nvPr>
            <p:ph type="sldNum" sz="quarter" idx="4"/>
          </p:nvPr>
        </p:nvSpPr>
        <p:spPr/>
        <p:txBody>
          <a:bodyPr/>
          <a:lstStyle/>
          <a:p>
            <a:fld id="{28B51358-CE0E-9945-9CC5-94791B0336D7}" type="slidenum">
              <a:rPr lang="en-US" sz="900"/>
              <a:pPr/>
              <a:t>23</a:t>
            </a:fld>
            <a:endParaRPr lang="en-US" sz="900" dirty="0"/>
          </a:p>
        </p:txBody>
      </p:sp>
      <p:pic>
        <p:nvPicPr>
          <p:cNvPr id="6" name="Picture 4" descr="https://encrypted-tbn3.gstatic.com/images?q=tbn:ANd9GcTqu-8dU7gMIWtimcW85ugm5Gq8EfOqcSx0Q9nPNrRZnGmVkV7Pu5RhrCk">
            <a:hlinkClick r:id="rId2"/>
            <a:extLst>
              <a:ext uri="{FF2B5EF4-FFF2-40B4-BE49-F238E27FC236}">
                <a16:creationId xmlns:a16="http://schemas.microsoft.com/office/drawing/2014/main" id="{5BB3C3C5-9534-4189-A2B9-D8C52917FC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132" y="3610303"/>
            <a:ext cx="4146331" cy="2717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622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327ECC-D994-4A24-BEB6-EB52496DEFE3}"/>
              </a:ext>
            </a:extLst>
          </p:cNvPr>
          <p:cNvSpPr>
            <a:spLocks noGrp="1"/>
          </p:cNvSpPr>
          <p:nvPr>
            <p:ph type="title"/>
          </p:nvPr>
        </p:nvSpPr>
        <p:spPr>
          <a:xfrm>
            <a:off x="5676551" y="609600"/>
            <a:ext cx="3537191" cy="1320800"/>
          </a:xfrm>
        </p:spPr>
        <p:txBody>
          <a:bodyPr vert="horz" lIns="91440" tIns="45720" rIns="91440" bIns="45720" rtlCol="0" anchor="t">
            <a:normAutofit/>
          </a:bodyPr>
          <a:lstStyle/>
          <a:p>
            <a:r>
              <a:rPr lang="en-US" sz="3300" dirty="0">
                <a:solidFill>
                  <a:schemeClr val="accent1"/>
                </a:solidFill>
                <a:latin typeface="+mj-lt"/>
                <a:cs typeface="+mj-cs"/>
              </a:rPr>
              <a:t>El </a:t>
            </a:r>
            <a:r>
              <a:rPr lang="en-US" sz="3300" dirty="0" err="1">
                <a:solidFill>
                  <a:schemeClr val="accent1"/>
                </a:solidFill>
                <a:latin typeface="+mj-lt"/>
                <a:cs typeface="+mj-cs"/>
              </a:rPr>
              <a:t>tratamiento</a:t>
            </a:r>
            <a:endParaRPr lang="en-US" sz="3300" dirty="0">
              <a:solidFill>
                <a:schemeClr val="accent1"/>
              </a:solidFill>
              <a:latin typeface="+mj-lt"/>
              <a:cs typeface="+mj-cs"/>
            </a:endParaRPr>
          </a:p>
        </p:txBody>
      </p:sp>
      <p:sp>
        <p:nvSpPr>
          <p:cNvPr id="4" name="Slide Number Placeholder 3">
            <a:extLst>
              <a:ext uri="{FF2B5EF4-FFF2-40B4-BE49-F238E27FC236}">
                <a16:creationId xmlns:a16="http://schemas.microsoft.com/office/drawing/2014/main" id="{EF104880-6641-484E-882A-3F52B5FDA432}"/>
              </a:ext>
            </a:extLst>
          </p:cNvPr>
          <p:cNvSpPr>
            <a:spLocks noGrp="1"/>
          </p:cNvSpPr>
          <p:nvPr>
            <p:ph type="sldNum" sz="quarter" idx="4"/>
          </p:nvPr>
        </p:nvSpPr>
        <p:spPr>
          <a:xfrm>
            <a:off x="8155497" y="6041363"/>
            <a:ext cx="324004" cy="365125"/>
          </a:xfrm>
        </p:spPr>
        <p:txBody>
          <a:bodyPr vert="horz" lIns="91440" tIns="45720" rIns="91440" bIns="45720" rtlCol="0" anchor="ctr">
            <a:normAutofit/>
          </a:bodyPr>
          <a:lstStyle/>
          <a:p>
            <a:pPr algn="r" defTabSz="914400">
              <a:spcAft>
                <a:spcPts val="600"/>
              </a:spcAft>
            </a:pPr>
            <a:fld id="{28B51358-CE0E-9945-9CC5-94791B0336D7}" type="slidenum">
              <a:rPr lang="en-US" sz="900">
                <a:solidFill>
                  <a:schemeClr val="accent1"/>
                </a:solidFill>
                <a:latin typeface="+mn-lt"/>
                <a:cs typeface="+mn-cs"/>
              </a:rPr>
              <a:pPr algn="r" defTabSz="914400">
                <a:spcAft>
                  <a:spcPts val="600"/>
                </a:spcAft>
              </a:pPr>
              <a:t>24</a:t>
            </a:fld>
            <a:endParaRPr lang="en-US" sz="900">
              <a:solidFill>
                <a:schemeClr val="accent1"/>
              </a:solidFill>
              <a:latin typeface="+mn-lt"/>
              <a:cs typeface="+mn-cs"/>
            </a:endParaRPr>
          </a:p>
        </p:txBody>
      </p:sp>
      <p:sp>
        <p:nvSpPr>
          <p:cNvPr id="6" name="Content Placeholder 4">
            <a:extLst>
              <a:ext uri="{FF2B5EF4-FFF2-40B4-BE49-F238E27FC236}">
                <a16:creationId xmlns:a16="http://schemas.microsoft.com/office/drawing/2014/main" id="{509D6D85-4141-4FEA-A4A4-33F89940664B}"/>
              </a:ext>
            </a:extLst>
          </p:cNvPr>
          <p:cNvSpPr txBox="1">
            <a:spLocks/>
          </p:cNvSpPr>
          <p:nvPr/>
        </p:nvSpPr>
        <p:spPr>
          <a:xfrm>
            <a:off x="5431173" y="2160590"/>
            <a:ext cx="3048329" cy="388077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1000"/>
              </a:spcBef>
              <a:buClr>
                <a:schemeClr val="accent1"/>
              </a:buClr>
              <a:buSzPct val="80000"/>
              <a:buFont typeface="Wingdings 3" charset="2"/>
              <a:buChar char=""/>
            </a:pPr>
            <a:r>
              <a:rPr lang="en-US" sz="2000" dirty="0" err="1">
                <a:solidFill>
                  <a:schemeClr val="tx1">
                    <a:lumMod val="75000"/>
                    <a:lumOff val="25000"/>
                  </a:schemeClr>
                </a:solidFill>
              </a:rPr>
              <a:t>Honestidad</a:t>
            </a:r>
            <a:endParaRPr lang="en-US" sz="2000" dirty="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r>
              <a:rPr lang="es-ES" sz="2000" dirty="0"/>
              <a:t>Le ayudaremos en la etapa en la que se encuentre el cliente </a:t>
            </a:r>
            <a:endParaRPr lang="en-US" sz="2000" dirty="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r>
              <a:rPr lang="en-US" sz="2000" dirty="0" err="1">
                <a:solidFill>
                  <a:schemeClr val="tx1">
                    <a:lumMod val="75000"/>
                    <a:lumOff val="25000"/>
                  </a:schemeClr>
                </a:solidFill>
              </a:rPr>
              <a:t>Apoyamos</a:t>
            </a:r>
            <a:r>
              <a:rPr lang="en-US" sz="2000" dirty="0">
                <a:solidFill>
                  <a:schemeClr val="tx1">
                    <a:lumMod val="75000"/>
                    <a:lumOff val="25000"/>
                  </a:schemeClr>
                </a:solidFill>
              </a:rPr>
              <a:t> </a:t>
            </a:r>
            <a:r>
              <a:rPr lang="en-US" sz="2000" dirty="0" err="1">
                <a:solidFill>
                  <a:schemeClr val="tx1">
                    <a:lumMod val="75000"/>
                    <a:lumOff val="25000"/>
                  </a:schemeClr>
                </a:solidFill>
              </a:rPr>
              <a:t>cambios</a:t>
            </a:r>
            <a:r>
              <a:rPr lang="en-US" sz="2000" dirty="0">
                <a:solidFill>
                  <a:schemeClr val="tx1">
                    <a:lumMod val="75000"/>
                    <a:lumOff val="25000"/>
                  </a:schemeClr>
                </a:solidFill>
              </a:rPr>
              <a:t> </a:t>
            </a:r>
          </a:p>
          <a:p>
            <a:pPr>
              <a:lnSpc>
                <a:spcPct val="90000"/>
              </a:lnSpc>
              <a:spcBef>
                <a:spcPts val="1000"/>
              </a:spcBef>
              <a:buClr>
                <a:schemeClr val="accent1"/>
              </a:buClr>
              <a:buSzPct val="80000"/>
              <a:buFont typeface="Wingdings 3" charset="2"/>
              <a:buChar char=""/>
            </a:pPr>
            <a:r>
              <a:rPr lang="en-US" sz="2000" dirty="0" err="1">
                <a:solidFill>
                  <a:schemeClr val="tx1">
                    <a:lumMod val="75000"/>
                    <a:lumOff val="25000"/>
                  </a:schemeClr>
                </a:solidFill>
              </a:rPr>
              <a:t>Intervenciones</a:t>
            </a:r>
            <a:r>
              <a:rPr lang="en-US" sz="2000" dirty="0">
                <a:solidFill>
                  <a:schemeClr val="tx1">
                    <a:lumMod val="75000"/>
                    <a:lumOff val="25000"/>
                  </a:schemeClr>
                </a:solidFill>
              </a:rPr>
              <a:t> para </a:t>
            </a:r>
            <a:r>
              <a:rPr lang="en-US" sz="2000" dirty="0" err="1">
                <a:solidFill>
                  <a:schemeClr val="tx1">
                    <a:lumMod val="75000"/>
                    <a:lumOff val="25000"/>
                  </a:schemeClr>
                </a:solidFill>
              </a:rPr>
              <a:t>cada</a:t>
            </a:r>
            <a:r>
              <a:rPr lang="en-US" sz="2000" dirty="0">
                <a:solidFill>
                  <a:schemeClr val="tx1">
                    <a:lumMod val="75000"/>
                    <a:lumOff val="25000"/>
                  </a:schemeClr>
                </a:solidFill>
              </a:rPr>
              <a:t> </a:t>
            </a:r>
            <a:r>
              <a:rPr lang="en-US" sz="2000" dirty="0" err="1">
                <a:solidFill>
                  <a:schemeClr val="tx1">
                    <a:lumMod val="75000"/>
                    <a:lumOff val="25000"/>
                  </a:schemeClr>
                </a:solidFill>
              </a:rPr>
              <a:t>etapa</a:t>
            </a:r>
            <a:r>
              <a:rPr lang="en-US" sz="2000" dirty="0">
                <a:solidFill>
                  <a:schemeClr val="tx1">
                    <a:lumMod val="75000"/>
                    <a:lumOff val="25000"/>
                  </a:schemeClr>
                </a:solidFill>
              </a:rPr>
              <a:t> de </a:t>
            </a:r>
            <a:r>
              <a:rPr lang="en-US" sz="2000" dirty="0" err="1">
                <a:solidFill>
                  <a:schemeClr val="tx1">
                    <a:lumMod val="75000"/>
                    <a:lumOff val="25000"/>
                  </a:schemeClr>
                </a:solidFill>
              </a:rPr>
              <a:t>cambio</a:t>
            </a:r>
            <a:r>
              <a:rPr lang="en-US" sz="2000" dirty="0">
                <a:solidFill>
                  <a:schemeClr val="tx1">
                    <a:lumMod val="75000"/>
                    <a:lumOff val="25000"/>
                  </a:schemeClr>
                </a:solidFill>
              </a:rPr>
              <a:t> </a:t>
            </a:r>
          </a:p>
          <a:p>
            <a:pPr>
              <a:lnSpc>
                <a:spcPct val="90000"/>
              </a:lnSpc>
              <a:spcBef>
                <a:spcPts val="1000"/>
              </a:spcBef>
              <a:buClr>
                <a:schemeClr val="accent1"/>
              </a:buClr>
              <a:buSzPct val="80000"/>
              <a:buFont typeface="Wingdings 3" charset="2"/>
              <a:buChar char=""/>
            </a:pPr>
            <a:r>
              <a:rPr lang="en-US" sz="2000" dirty="0" err="1">
                <a:solidFill>
                  <a:schemeClr val="tx1">
                    <a:lumMod val="75000"/>
                    <a:lumOff val="25000"/>
                  </a:schemeClr>
                </a:solidFill>
              </a:rPr>
              <a:t>Abstinencia</a:t>
            </a:r>
            <a:r>
              <a:rPr lang="en-US" sz="2000" dirty="0">
                <a:solidFill>
                  <a:schemeClr val="tx1">
                    <a:lumMod val="75000"/>
                    <a:lumOff val="25000"/>
                  </a:schemeClr>
                </a:solidFill>
              </a:rPr>
              <a:t> and </a:t>
            </a:r>
            <a:r>
              <a:rPr lang="en-US" sz="2000" dirty="0" err="1">
                <a:solidFill>
                  <a:schemeClr val="tx1">
                    <a:lumMod val="75000"/>
                    <a:lumOff val="25000"/>
                  </a:schemeClr>
                </a:solidFill>
              </a:rPr>
              <a:t>Reducción</a:t>
            </a:r>
            <a:r>
              <a:rPr lang="en-US" sz="2000" dirty="0">
                <a:solidFill>
                  <a:schemeClr val="tx1">
                    <a:lumMod val="75000"/>
                    <a:lumOff val="25000"/>
                  </a:schemeClr>
                </a:solidFill>
              </a:rPr>
              <a:t> de </a:t>
            </a:r>
            <a:r>
              <a:rPr lang="en-US" sz="2000" dirty="0" err="1">
                <a:solidFill>
                  <a:schemeClr val="tx1">
                    <a:lumMod val="75000"/>
                    <a:lumOff val="25000"/>
                  </a:schemeClr>
                </a:solidFill>
              </a:rPr>
              <a:t>Daño</a:t>
            </a:r>
            <a:r>
              <a:rPr lang="en-US" sz="2000" dirty="0">
                <a:solidFill>
                  <a:schemeClr val="tx1">
                    <a:lumMod val="75000"/>
                    <a:lumOff val="25000"/>
                  </a:schemeClr>
                </a:solidFill>
              </a:rPr>
              <a:t> </a:t>
            </a:r>
          </a:p>
          <a:p>
            <a:pPr>
              <a:lnSpc>
                <a:spcPct val="90000"/>
              </a:lnSpc>
              <a:spcBef>
                <a:spcPts val="1000"/>
              </a:spcBef>
              <a:buClr>
                <a:schemeClr val="accent1"/>
              </a:buClr>
              <a:buSzPct val="80000"/>
              <a:buFont typeface="Wingdings 3" charset="2"/>
              <a:buChar char=""/>
            </a:pPr>
            <a:endParaRPr lang="en-US" sz="2000" dirty="0">
              <a:solidFill>
                <a:schemeClr val="tx1">
                  <a:lumMod val="75000"/>
                  <a:lumOff val="25000"/>
                </a:schemeClr>
              </a:solidFill>
            </a:endParaRPr>
          </a:p>
        </p:txBody>
      </p:sp>
      <p:pic>
        <p:nvPicPr>
          <p:cNvPr id="8" name="Picture 7" descr="A silhouette of a person with a sunset in the background&#10;&#10;Description automatically generated">
            <a:extLst>
              <a:ext uri="{FF2B5EF4-FFF2-40B4-BE49-F238E27FC236}">
                <a16:creationId xmlns:a16="http://schemas.microsoft.com/office/drawing/2014/main" id="{A36A3D49-467F-4CEF-B5AA-C1CB9FD1595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9309" r="41308" b="-2"/>
          <a:stretch/>
        </p:blipFill>
        <p:spPr>
          <a:xfrm>
            <a:off x="15240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extLst>
      <p:ext uri="{BB962C8B-B14F-4D97-AF65-F5344CB8AC3E}">
        <p14:creationId xmlns:p14="http://schemas.microsoft.com/office/powerpoint/2010/main" val="2075400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B85949-6760-40A9-B34E-35BF794D1D67}"/>
              </a:ext>
            </a:extLst>
          </p:cNvPr>
          <p:cNvSpPr>
            <a:spLocks noGrp="1"/>
          </p:cNvSpPr>
          <p:nvPr>
            <p:ph type="title"/>
          </p:nvPr>
        </p:nvSpPr>
        <p:spPr>
          <a:xfrm>
            <a:off x="5361659" y="629267"/>
            <a:ext cx="4817137" cy="1676603"/>
          </a:xfrm>
        </p:spPr>
        <p:txBody>
          <a:bodyPr vert="horz" lIns="91440" tIns="45720" rIns="91440" bIns="45720" rtlCol="0" anchor="ctr">
            <a:normAutofit/>
          </a:bodyPr>
          <a:lstStyle/>
          <a:p>
            <a:r>
              <a:rPr lang="en-US" sz="2800" dirty="0">
                <a:solidFill>
                  <a:schemeClr val="tx1"/>
                </a:solidFill>
                <a:latin typeface="+mj-lt"/>
                <a:cs typeface="+mj-cs"/>
              </a:rPr>
              <a:t>Como se </a:t>
            </a:r>
            <a:r>
              <a:rPr lang="en-US" sz="2800" dirty="0" err="1">
                <a:solidFill>
                  <a:schemeClr val="tx1"/>
                </a:solidFill>
                <a:latin typeface="+mj-lt"/>
                <a:cs typeface="+mj-cs"/>
              </a:rPr>
              <a:t>supervisA</a:t>
            </a:r>
            <a:r>
              <a:rPr lang="en-US" sz="2800" dirty="0">
                <a:solidFill>
                  <a:schemeClr val="tx1"/>
                </a:solidFill>
                <a:latin typeface="+mj-lt"/>
                <a:cs typeface="+mj-cs"/>
              </a:rPr>
              <a:t> el </a:t>
            </a:r>
            <a:r>
              <a:rPr lang="en-US" sz="2800" dirty="0" err="1">
                <a:solidFill>
                  <a:schemeClr val="tx1"/>
                </a:solidFill>
                <a:latin typeface="+mj-lt"/>
                <a:cs typeface="+mj-cs"/>
              </a:rPr>
              <a:t>comportamiento</a:t>
            </a:r>
            <a:r>
              <a:rPr lang="en-US" sz="2800" dirty="0">
                <a:solidFill>
                  <a:schemeClr val="tx1"/>
                </a:solidFill>
                <a:latin typeface="+mj-lt"/>
                <a:cs typeface="+mj-cs"/>
              </a:rPr>
              <a:t>?</a:t>
            </a:r>
          </a:p>
        </p:txBody>
      </p:sp>
      <p:pic>
        <p:nvPicPr>
          <p:cNvPr id="7" name="Graphic 6" descr="Clipboard">
            <a:extLst>
              <a:ext uri="{FF2B5EF4-FFF2-40B4-BE49-F238E27FC236}">
                <a16:creationId xmlns:a16="http://schemas.microsoft.com/office/drawing/2014/main" id="{B6409A6E-A458-47FC-B102-2921ADFEAC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27504" y="903421"/>
            <a:ext cx="2269998" cy="2269998"/>
          </a:xfrm>
          <a:prstGeom prst="rect">
            <a:avLst/>
          </a:prstGeom>
        </p:spPr>
      </p:pic>
      <p:pic>
        <p:nvPicPr>
          <p:cNvPr id="21" name="Graphic 20" descr="Meeting">
            <a:extLst>
              <a:ext uri="{FF2B5EF4-FFF2-40B4-BE49-F238E27FC236}">
                <a16:creationId xmlns:a16="http://schemas.microsoft.com/office/drawing/2014/main" id="{890741E5-724A-4D2B-B353-B686143C01D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27505" y="3545546"/>
            <a:ext cx="2269997" cy="2269997"/>
          </a:xfrm>
          <a:prstGeom prst="rect">
            <a:avLst/>
          </a:prstGeom>
          <a:effectLst/>
        </p:spPr>
      </p:pic>
      <p:sp>
        <p:nvSpPr>
          <p:cNvPr id="2" name="Text Placeholder 1">
            <a:extLst>
              <a:ext uri="{FF2B5EF4-FFF2-40B4-BE49-F238E27FC236}">
                <a16:creationId xmlns:a16="http://schemas.microsoft.com/office/drawing/2014/main" id="{A623A64A-8445-4913-A67C-4145501AE60B}"/>
              </a:ext>
            </a:extLst>
          </p:cNvPr>
          <p:cNvSpPr>
            <a:spLocks noGrp="1"/>
          </p:cNvSpPr>
          <p:nvPr>
            <p:ph type="body" sz="quarter" idx="10"/>
          </p:nvPr>
        </p:nvSpPr>
        <p:spPr>
          <a:xfrm>
            <a:off x="5361660" y="2050474"/>
            <a:ext cx="4817136" cy="4173346"/>
          </a:xfrm>
        </p:spPr>
        <p:txBody>
          <a:bodyPr vert="horz" lIns="91440" tIns="45720" rIns="91440" bIns="45720" rtlCol="0">
            <a:normAutofit fontScale="92500" lnSpcReduction="20000"/>
          </a:bodyPr>
          <a:lstStyle/>
          <a:p>
            <a:pPr marL="171450" indent="-228600">
              <a:buFont typeface="Arial" panose="020B0604020202020204" pitchFamily="34" charset="0"/>
              <a:buChar char="•"/>
            </a:pPr>
            <a:r>
              <a:rPr lang="en-US" sz="2400" dirty="0" err="1">
                <a:solidFill>
                  <a:schemeClr val="tx1"/>
                </a:solidFill>
                <a:latin typeface="+mn-lt"/>
                <a:cs typeface="+mn-cs"/>
              </a:rPr>
              <a:t>Tenga</a:t>
            </a:r>
            <a:r>
              <a:rPr lang="en-US" sz="2400" dirty="0">
                <a:solidFill>
                  <a:schemeClr val="tx1"/>
                </a:solidFill>
                <a:latin typeface="+mn-lt"/>
                <a:cs typeface="+mn-cs"/>
              </a:rPr>
              <a:t> una </a:t>
            </a:r>
            <a:r>
              <a:rPr lang="en-US" sz="2400" dirty="0" err="1">
                <a:solidFill>
                  <a:schemeClr val="tx1"/>
                </a:solidFill>
                <a:latin typeface="+mn-lt"/>
                <a:cs typeface="+mn-cs"/>
              </a:rPr>
              <a:t>regla</a:t>
            </a:r>
            <a:r>
              <a:rPr lang="en-US" sz="2400" dirty="0">
                <a:solidFill>
                  <a:schemeClr val="tx1"/>
                </a:solidFill>
                <a:latin typeface="+mn-lt"/>
                <a:cs typeface="+mn-cs"/>
              </a:rPr>
              <a:t> familiar</a:t>
            </a:r>
          </a:p>
          <a:p>
            <a:pPr marL="171450" indent="-228600">
              <a:buFont typeface="Arial" panose="020B0604020202020204" pitchFamily="34" charset="0"/>
              <a:buChar char="•"/>
            </a:pPr>
            <a:endParaRPr lang="en-US" sz="2400" dirty="0">
              <a:solidFill>
                <a:schemeClr val="tx1"/>
              </a:solidFill>
              <a:latin typeface="+mn-lt"/>
              <a:cs typeface="+mn-cs"/>
            </a:endParaRPr>
          </a:p>
          <a:p>
            <a:pPr marL="171450" indent="-228600">
              <a:buFont typeface="Arial" panose="020B0604020202020204" pitchFamily="34" charset="0"/>
              <a:buChar char="•"/>
            </a:pPr>
            <a:r>
              <a:rPr lang="en-US" sz="2400" dirty="0" err="1">
                <a:solidFill>
                  <a:schemeClr val="tx1"/>
                </a:solidFill>
                <a:latin typeface="+mn-lt"/>
                <a:cs typeface="+mn-cs"/>
              </a:rPr>
              <a:t>Fije</a:t>
            </a:r>
            <a:r>
              <a:rPr lang="en-US" sz="2400" dirty="0">
                <a:solidFill>
                  <a:schemeClr val="tx1"/>
                </a:solidFill>
                <a:latin typeface="+mn-lt"/>
                <a:cs typeface="+mn-cs"/>
              </a:rPr>
              <a:t>, de </a:t>
            </a:r>
            <a:r>
              <a:rPr lang="en-US" sz="2400" dirty="0" err="1">
                <a:solidFill>
                  <a:schemeClr val="tx1"/>
                </a:solidFill>
                <a:latin typeface="+mn-lt"/>
                <a:cs typeface="+mn-cs"/>
              </a:rPr>
              <a:t>acuerdo</a:t>
            </a:r>
            <a:r>
              <a:rPr lang="en-US" sz="2400" dirty="0">
                <a:solidFill>
                  <a:schemeClr val="tx1"/>
                </a:solidFill>
                <a:latin typeface="+mn-lt"/>
                <a:cs typeface="+mn-cs"/>
              </a:rPr>
              <a:t> a la </a:t>
            </a:r>
            <a:r>
              <a:rPr lang="en-US" sz="2400" dirty="0" err="1">
                <a:solidFill>
                  <a:schemeClr val="tx1"/>
                </a:solidFill>
                <a:latin typeface="+mn-lt"/>
                <a:cs typeface="+mn-cs"/>
              </a:rPr>
              <a:t>edad</a:t>
            </a:r>
            <a:r>
              <a:rPr lang="en-US" sz="2400" dirty="0">
                <a:solidFill>
                  <a:schemeClr val="tx1"/>
                </a:solidFill>
                <a:latin typeface="+mn-lt"/>
                <a:cs typeface="+mn-cs"/>
              </a:rPr>
              <a:t>, una hora </a:t>
            </a:r>
            <a:r>
              <a:rPr lang="en-US" sz="2400" dirty="0" err="1">
                <a:solidFill>
                  <a:schemeClr val="tx1"/>
                </a:solidFill>
                <a:latin typeface="+mn-lt"/>
                <a:cs typeface="+mn-cs"/>
              </a:rPr>
              <a:t>apropiada</a:t>
            </a:r>
            <a:r>
              <a:rPr lang="en-US" sz="2400" dirty="0">
                <a:solidFill>
                  <a:schemeClr val="tx1"/>
                </a:solidFill>
                <a:latin typeface="+mn-lt"/>
                <a:cs typeface="+mn-cs"/>
              </a:rPr>
              <a:t> para </a:t>
            </a:r>
            <a:r>
              <a:rPr lang="en-US" sz="2400" dirty="0" err="1">
                <a:solidFill>
                  <a:schemeClr val="tx1"/>
                </a:solidFill>
                <a:latin typeface="+mn-lt"/>
                <a:cs typeface="+mn-cs"/>
              </a:rPr>
              <a:t>volver</a:t>
            </a:r>
            <a:r>
              <a:rPr lang="en-US" sz="2400" dirty="0">
                <a:solidFill>
                  <a:schemeClr val="tx1"/>
                </a:solidFill>
                <a:latin typeface="+mn-lt"/>
                <a:cs typeface="+mn-cs"/>
              </a:rPr>
              <a:t> a casa. </a:t>
            </a:r>
          </a:p>
          <a:p>
            <a:pPr marL="171450" indent="-228600">
              <a:buFont typeface="Arial" panose="020B0604020202020204" pitchFamily="34" charset="0"/>
              <a:buChar char="•"/>
            </a:pPr>
            <a:endParaRPr lang="en-US" sz="2400" dirty="0">
              <a:solidFill>
                <a:schemeClr val="tx1"/>
              </a:solidFill>
              <a:latin typeface="+mn-lt"/>
              <a:cs typeface="+mn-cs"/>
            </a:endParaRPr>
          </a:p>
          <a:p>
            <a:pPr marL="171450" indent="-228600">
              <a:buFont typeface="Arial" panose="020B0604020202020204" pitchFamily="34" charset="0"/>
              <a:buChar char="•"/>
            </a:pPr>
            <a:r>
              <a:rPr lang="en-US" sz="2400" dirty="0">
                <a:solidFill>
                  <a:schemeClr val="tx1"/>
                </a:solidFill>
                <a:latin typeface="+mn-lt"/>
                <a:cs typeface="+mn-cs"/>
              </a:rPr>
              <a:t>Supervise el </a:t>
            </a:r>
            <a:r>
              <a:rPr lang="en-US" sz="2400" dirty="0" err="1">
                <a:solidFill>
                  <a:schemeClr val="tx1"/>
                </a:solidFill>
                <a:latin typeface="+mn-lt"/>
                <a:cs typeface="+mn-cs"/>
              </a:rPr>
              <a:t>uso</a:t>
            </a:r>
            <a:r>
              <a:rPr lang="en-US" sz="2400" dirty="0">
                <a:solidFill>
                  <a:schemeClr val="tx1"/>
                </a:solidFill>
                <a:latin typeface="+mn-lt"/>
                <a:cs typeface="+mn-cs"/>
              </a:rPr>
              <a:t> de los </a:t>
            </a:r>
            <a:r>
              <a:rPr lang="en-US" sz="2400" dirty="0" err="1">
                <a:solidFill>
                  <a:schemeClr val="tx1"/>
                </a:solidFill>
                <a:latin typeface="+mn-lt"/>
                <a:cs typeface="+mn-cs"/>
              </a:rPr>
              <a:t>programas</a:t>
            </a:r>
            <a:r>
              <a:rPr lang="en-US" sz="2400" dirty="0">
                <a:solidFill>
                  <a:schemeClr val="tx1"/>
                </a:solidFill>
                <a:latin typeface="+mn-lt"/>
                <a:cs typeface="+mn-cs"/>
              </a:rPr>
              <a:t> de </a:t>
            </a:r>
            <a:r>
              <a:rPr lang="en-US" sz="2400" dirty="0" err="1">
                <a:solidFill>
                  <a:schemeClr val="tx1"/>
                </a:solidFill>
                <a:latin typeface="+mn-lt"/>
                <a:cs typeface="+mn-cs"/>
              </a:rPr>
              <a:t>televisión</a:t>
            </a:r>
            <a:r>
              <a:rPr lang="en-US" sz="2400" dirty="0">
                <a:solidFill>
                  <a:schemeClr val="tx1"/>
                </a:solidFill>
                <a:latin typeface="+mn-lt"/>
                <a:cs typeface="+mn-cs"/>
              </a:rPr>
              <a:t>, el </a:t>
            </a:r>
            <a:r>
              <a:rPr lang="en-US" sz="2400" dirty="0" err="1">
                <a:solidFill>
                  <a:schemeClr val="tx1"/>
                </a:solidFill>
                <a:latin typeface="+mn-lt"/>
                <a:cs typeface="+mn-cs"/>
              </a:rPr>
              <a:t>teléfono</a:t>
            </a:r>
            <a:r>
              <a:rPr lang="en-US" sz="2400" dirty="0">
                <a:solidFill>
                  <a:schemeClr val="tx1"/>
                </a:solidFill>
                <a:latin typeface="+mn-lt"/>
                <a:cs typeface="+mn-cs"/>
              </a:rPr>
              <a:t> y la </a:t>
            </a:r>
            <a:r>
              <a:rPr lang="en-US" sz="2400" dirty="0" err="1">
                <a:solidFill>
                  <a:schemeClr val="tx1"/>
                </a:solidFill>
                <a:latin typeface="+mn-lt"/>
                <a:cs typeface="+mn-cs"/>
              </a:rPr>
              <a:t>computadora</a:t>
            </a:r>
            <a:r>
              <a:rPr lang="en-US" sz="2400" dirty="0">
                <a:solidFill>
                  <a:schemeClr val="tx1"/>
                </a:solidFill>
                <a:latin typeface="+mn-lt"/>
                <a:cs typeface="+mn-cs"/>
              </a:rPr>
              <a:t>.</a:t>
            </a:r>
          </a:p>
          <a:p>
            <a:pPr lvl="1"/>
            <a:endParaRPr lang="en-US" sz="2400" dirty="0"/>
          </a:p>
          <a:p>
            <a:pPr marL="171450" indent="-228600">
              <a:buFont typeface="Arial" panose="020B0604020202020204" pitchFamily="34" charset="0"/>
              <a:buChar char="•"/>
            </a:pPr>
            <a:r>
              <a:rPr lang="en-US" sz="2400" dirty="0" err="1">
                <a:solidFill>
                  <a:schemeClr val="tx1"/>
                </a:solidFill>
                <a:latin typeface="+mn-lt"/>
                <a:cs typeface="+mn-cs"/>
              </a:rPr>
              <a:t>Conozca</a:t>
            </a:r>
            <a:r>
              <a:rPr lang="en-US" sz="2400" dirty="0">
                <a:solidFill>
                  <a:schemeClr val="tx1"/>
                </a:solidFill>
                <a:latin typeface="+mn-lt"/>
                <a:cs typeface="+mn-cs"/>
              </a:rPr>
              <a:t> a los amigos de sus </a:t>
            </a:r>
            <a:r>
              <a:rPr lang="en-US" sz="2400" dirty="0" err="1">
                <a:solidFill>
                  <a:schemeClr val="tx1"/>
                </a:solidFill>
                <a:latin typeface="+mn-lt"/>
                <a:cs typeface="+mn-cs"/>
              </a:rPr>
              <a:t>hijos</a:t>
            </a:r>
            <a:r>
              <a:rPr lang="en-US" sz="2400" dirty="0">
                <a:solidFill>
                  <a:schemeClr val="tx1"/>
                </a:solidFill>
                <a:latin typeface="+mn-lt"/>
                <a:cs typeface="+mn-cs"/>
              </a:rPr>
              <a:t>.</a:t>
            </a:r>
          </a:p>
          <a:p>
            <a:pPr indent="-228600">
              <a:buFont typeface="Arial" panose="020B0604020202020204" pitchFamily="34" charset="0"/>
              <a:buChar char="•"/>
            </a:pPr>
            <a:endParaRPr lang="en-US" sz="1300" dirty="0">
              <a:solidFill>
                <a:schemeClr val="tx1"/>
              </a:solidFill>
              <a:latin typeface="+mn-lt"/>
              <a:cs typeface="+mn-cs"/>
            </a:endParaRPr>
          </a:p>
        </p:txBody>
      </p:sp>
      <p:sp>
        <p:nvSpPr>
          <p:cNvPr id="4" name="Slide Number Placeholder 3">
            <a:extLst>
              <a:ext uri="{FF2B5EF4-FFF2-40B4-BE49-F238E27FC236}">
                <a16:creationId xmlns:a16="http://schemas.microsoft.com/office/drawing/2014/main" id="{CDA84666-B86E-4B7F-9929-033028374E47}"/>
              </a:ext>
            </a:extLst>
          </p:cNvPr>
          <p:cNvSpPr>
            <a:spLocks noGrp="1"/>
          </p:cNvSpPr>
          <p:nvPr>
            <p:ph type="sldNum" sz="quarter" idx="4"/>
          </p:nvPr>
        </p:nvSpPr>
        <p:spPr>
          <a:xfrm>
            <a:off x="1870329" y="6355081"/>
            <a:ext cx="514350" cy="365125"/>
          </a:xfrm>
        </p:spPr>
        <p:txBody>
          <a:bodyPr vert="horz" lIns="91440" tIns="45720" rIns="91440" bIns="45720" rtlCol="0" anchor="ctr">
            <a:normAutofit/>
          </a:bodyPr>
          <a:lstStyle/>
          <a:p>
            <a:pPr>
              <a:spcAft>
                <a:spcPts val="600"/>
              </a:spcAft>
            </a:pPr>
            <a:fld id="{28B51358-CE0E-9945-9CC5-94791B0336D7}" type="slidenum">
              <a:rPr lang="en-US" sz="1200">
                <a:solidFill>
                  <a:srgbClr val="404040"/>
                </a:solidFill>
                <a:latin typeface="+mn-lt"/>
                <a:cs typeface="+mn-cs"/>
              </a:rPr>
              <a:pPr>
                <a:spcAft>
                  <a:spcPts val="600"/>
                </a:spcAft>
              </a:pPr>
              <a:t>25</a:t>
            </a:fld>
            <a:endParaRPr lang="en-US" sz="1200">
              <a:solidFill>
                <a:srgbClr val="404040"/>
              </a:solidFill>
              <a:latin typeface="+mn-lt"/>
              <a:cs typeface="+mn-cs"/>
            </a:endParaRPr>
          </a:p>
        </p:txBody>
      </p:sp>
    </p:spTree>
    <p:extLst>
      <p:ext uri="{BB962C8B-B14F-4D97-AF65-F5344CB8AC3E}">
        <p14:creationId xmlns:p14="http://schemas.microsoft.com/office/powerpoint/2010/main" val="790652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sign&#10;&#10;Description automatically generated">
            <a:extLst>
              <a:ext uri="{FF2B5EF4-FFF2-40B4-BE49-F238E27FC236}">
                <a16:creationId xmlns:a16="http://schemas.microsoft.com/office/drawing/2014/main" id="{D13D5502-6511-443F-8485-F6FDCF9B35E3}"/>
              </a:ext>
            </a:extLst>
          </p:cNvPr>
          <p:cNvPicPr>
            <a:picLocks noChangeAspect="1"/>
          </p:cNvPicPr>
          <p:nvPr/>
        </p:nvPicPr>
        <p:blipFill rotWithShape="1">
          <a:blip r:embed="rId2"/>
          <a:srcRect t="14917" b="14917"/>
          <a:stretch/>
        </p:blipFill>
        <p:spPr>
          <a:xfrm rot="5400000">
            <a:off x="133384" y="1857341"/>
            <a:ext cx="6524625" cy="3476693"/>
          </a:xfrm>
          <a:prstGeom prst="rect">
            <a:avLst/>
          </a:prstGeom>
          <a:effectLst/>
        </p:spPr>
      </p:pic>
      <p:sp>
        <p:nvSpPr>
          <p:cNvPr id="4" name="Slide Number Placeholder 3">
            <a:extLst>
              <a:ext uri="{FF2B5EF4-FFF2-40B4-BE49-F238E27FC236}">
                <a16:creationId xmlns:a16="http://schemas.microsoft.com/office/drawing/2014/main" id="{F124C6E4-25CD-4471-9087-31875D6CB270}"/>
              </a:ext>
            </a:extLst>
          </p:cNvPr>
          <p:cNvSpPr>
            <a:spLocks noGrp="1"/>
          </p:cNvSpPr>
          <p:nvPr>
            <p:ph type="sldNum" sz="quarter" idx="4"/>
          </p:nvPr>
        </p:nvSpPr>
        <p:spPr>
          <a:xfrm>
            <a:off x="9149282" y="6356351"/>
            <a:ext cx="890069" cy="365125"/>
          </a:xfrm>
        </p:spPr>
        <p:txBody>
          <a:bodyPr vert="horz" lIns="91440" tIns="45720" rIns="91440" bIns="45720" rtlCol="0" anchor="ctr">
            <a:normAutofit/>
          </a:bodyPr>
          <a:lstStyle/>
          <a:p>
            <a:pPr algn="r">
              <a:spcAft>
                <a:spcPts val="600"/>
              </a:spcAft>
              <a:defRPr/>
            </a:pPr>
            <a:fld id="{28B51358-CE0E-9945-9CC5-94791B0336D7}" type="slidenum">
              <a:rPr lang="en-US" sz="1200">
                <a:solidFill>
                  <a:prstClr val="black">
                    <a:tint val="75000"/>
                  </a:prstClr>
                </a:solidFill>
                <a:latin typeface="Calibri" panose="020F0502020204030204"/>
                <a:cs typeface="+mn-cs"/>
              </a:rPr>
              <a:pPr algn="r">
                <a:spcAft>
                  <a:spcPts val="600"/>
                </a:spcAft>
                <a:defRPr/>
              </a:pPr>
              <a:t>26</a:t>
            </a:fld>
            <a:endParaRPr lang="en-US" sz="1200">
              <a:solidFill>
                <a:prstClr val="black">
                  <a:tint val="75000"/>
                </a:prstClr>
              </a:solidFill>
              <a:latin typeface="Calibri" panose="020F0502020204030204"/>
              <a:cs typeface="+mn-cs"/>
            </a:endParaRPr>
          </a:p>
        </p:txBody>
      </p:sp>
      <p:sp>
        <p:nvSpPr>
          <p:cNvPr id="3" name="Title 2">
            <a:extLst>
              <a:ext uri="{FF2B5EF4-FFF2-40B4-BE49-F238E27FC236}">
                <a16:creationId xmlns:a16="http://schemas.microsoft.com/office/drawing/2014/main" id="{4F0BAF70-A1DD-4F03-9AF5-E306634FB3B5}"/>
              </a:ext>
            </a:extLst>
          </p:cNvPr>
          <p:cNvSpPr>
            <a:spLocks noGrp="1"/>
          </p:cNvSpPr>
          <p:nvPr>
            <p:ph type="title"/>
          </p:nvPr>
        </p:nvSpPr>
        <p:spPr>
          <a:xfrm>
            <a:off x="5248072" y="629268"/>
            <a:ext cx="4939868" cy="1286160"/>
          </a:xfrm>
        </p:spPr>
        <p:txBody>
          <a:bodyPr vert="horz" lIns="91440" tIns="45720" rIns="91440" bIns="45720" rtlCol="0" anchor="b">
            <a:normAutofit/>
          </a:bodyPr>
          <a:lstStyle/>
          <a:p>
            <a:r>
              <a:rPr lang="en-US" sz="4100" dirty="0" err="1">
                <a:solidFill>
                  <a:schemeClr val="tx1"/>
                </a:solidFill>
                <a:latin typeface="+mj-lt"/>
                <a:cs typeface="+mj-cs"/>
              </a:rPr>
              <a:t>Servicios</a:t>
            </a:r>
            <a:r>
              <a:rPr lang="en-US" sz="4100" dirty="0">
                <a:solidFill>
                  <a:schemeClr val="tx1"/>
                </a:solidFill>
                <a:latin typeface="+mj-lt"/>
                <a:cs typeface="+mj-cs"/>
              </a:rPr>
              <a:t> de </a:t>
            </a:r>
            <a:r>
              <a:rPr lang="en-US" sz="4100" dirty="0" err="1">
                <a:solidFill>
                  <a:schemeClr val="tx1"/>
                </a:solidFill>
                <a:latin typeface="+mj-lt"/>
                <a:cs typeface="+mj-cs"/>
              </a:rPr>
              <a:t>tratamiento</a:t>
            </a:r>
            <a:endParaRPr lang="en-US" sz="4100" dirty="0">
              <a:solidFill>
                <a:schemeClr val="tx1"/>
              </a:solidFill>
              <a:latin typeface="+mj-lt"/>
              <a:cs typeface="+mj-cs"/>
            </a:endParaRPr>
          </a:p>
        </p:txBody>
      </p:sp>
      <p:sp>
        <p:nvSpPr>
          <p:cNvPr id="6" name="TextBox 5">
            <a:extLst>
              <a:ext uri="{FF2B5EF4-FFF2-40B4-BE49-F238E27FC236}">
                <a16:creationId xmlns:a16="http://schemas.microsoft.com/office/drawing/2014/main" id="{B8E4DB13-B9C9-4FD9-B2C4-4297B68113D1}"/>
              </a:ext>
            </a:extLst>
          </p:cNvPr>
          <p:cNvSpPr txBox="1"/>
          <p:nvPr/>
        </p:nvSpPr>
        <p:spPr>
          <a:xfrm>
            <a:off x="5248074" y="2438401"/>
            <a:ext cx="4939867" cy="3785419"/>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1700" dirty="0"/>
              <a:t>23  </a:t>
            </a:r>
            <a:r>
              <a:rPr lang="en-US" sz="1700" dirty="0" err="1"/>
              <a:t>Localizaciones</a:t>
            </a:r>
            <a:r>
              <a:rPr lang="en-US" sz="1700" dirty="0"/>
              <a:t> de </a:t>
            </a:r>
            <a:r>
              <a:rPr lang="en-US" sz="1700" dirty="0" err="1"/>
              <a:t>Tratamiento</a:t>
            </a:r>
            <a:r>
              <a:rPr lang="en-US" sz="1700" dirty="0"/>
              <a:t> </a:t>
            </a:r>
            <a:r>
              <a:rPr lang="en-US" sz="1700" dirty="0" err="1"/>
              <a:t>Externo</a:t>
            </a:r>
            <a:r>
              <a:rPr lang="en-US" sz="1700" dirty="0"/>
              <a:t> </a:t>
            </a:r>
          </a:p>
          <a:p>
            <a:pPr marL="1200150" lvl="2" indent="-228600">
              <a:lnSpc>
                <a:spcPct val="90000"/>
              </a:lnSpc>
              <a:spcAft>
                <a:spcPts val="600"/>
              </a:spcAft>
              <a:buFont typeface="Arial" panose="020B0604020202020204" pitchFamily="34" charset="0"/>
              <a:buChar char="•"/>
            </a:pPr>
            <a:r>
              <a:rPr lang="en-US" sz="1700" dirty="0" err="1"/>
              <a:t>Clinica</a:t>
            </a:r>
            <a:endParaRPr lang="en-US" sz="1700" dirty="0"/>
          </a:p>
          <a:p>
            <a:pPr marL="1200150" lvl="2" indent="-228600">
              <a:lnSpc>
                <a:spcPct val="90000"/>
              </a:lnSpc>
              <a:spcAft>
                <a:spcPts val="600"/>
              </a:spcAft>
              <a:buFont typeface="Arial" panose="020B0604020202020204" pitchFamily="34" charset="0"/>
              <a:buChar char="•"/>
            </a:pPr>
            <a:r>
              <a:rPr lang="en-US" sz="1700" dirty="0" err="1"/>
              <a:t>Escuelas</a:t>
            </a:r>
            <a:r>
              <a:rPr lang="en-US" sz="1700" dirty="0"/>
              <a:t> </a:t>
            </a:r>
            <a:r>
              <a:rPr lang="en-US" sz="1700" dirty="0" err="1"/>
              <a:t>Secundarias</a:t>
            </a:r>
            <a:endParaRPr lang="en-US" sz="1700" dirty="0"/>
          </a:p>
          <a:p>
            <a:pPr marL="1200150" lvl="2" indent="-228600">
              <a:lnSpc>
                <a:spcPct val="90000"/>
              </a:lnSpc>
              <a:spcAft>
                <a:spcPts val="600"/>
              </a:spcAft>
              <a:buFont typeface="Arial" panose="020B0604020202020204" pitchFamily="34" charset="0"/>
              <a:buChar char="•"/>
            </a:pPr>
            <a:r>
              <a:rPr lang="en-US" sz="1700" dirty="0" err="1"/>
              <a:t>Escuelas</a:t>
            </a:r>
            <a:r>
              <a:rPr lang="en-US" sz="1700" dirty="0"/>
              <a:t> de </a:t>
            </a:r>
            <a:r>
              <a:rPr lang="en-US" sz="1700" dirty="0" err="1"/>
              <a:t>Continuaciόn</a:t>
            </a:r>
            <a:endParaRPr lang="en-US" sz="1700" dirty="0"/>
          </a:p>
          <a:p>
            <a:pPr marL="1200150" lvl="2" indent="-228600">
              <a:lnSpc>
                <a:spcPct val="90000"/>
              </a:lnSpc>
              <a:spcAft>
                <a:spcPts val="600"/>
              </a:spcAft>
              <a:buFont typeface="Arial" panose="020B0604020202020204" pitchFamily="34" charset="0"/>
              <a:buChar char="•"/>
            </a:pPr>
            <a:r>
              <a:rPr lang="en-US" sz="1700" dirty="0"/>
              <a:t>James William Ranch</a:t>
            </a:r>
          </a:p>
          <a:p>
            <a:pPr lvl="2" indent="-228600">
              <a:lnSpc>
                <a:spcPct val="90000"/>
              </a:lnSpc>
              <a:spcAft>
                <a:spcPts val="600"/>
              </a:spcAft>
              <a:buFont typeface="Arial" panose="020B0604020202020204" pitchFamily="34" charset="0"/>
              <a:buChar char="•"/>
            </a:pPr>
            <a:endParaRPr lang="en-US" sz="1700" dirty="0"/>
          </a:p>
          <a:p>
            <a:pPr marL="285750" indent="-228600">
              <a:lnSpc>
                <a:spcPct val="90000"/>
              </a:lnSpc>
              <a:spcAft>
                <a:spcPts val="600"/>
              </a:spcAft>
              <a:buFont typeface="Arial" panose="020B0604020202020204" pitchFamily="34" charset="0"/>
              <a:buChar char="•"/>
            </a:pPr>
            <a:r>
              <a:rPr lang="en-US" sz="1700" dirty="0" err="1"/>
              <a:t>Servicios</a:t>
            </a:r>
            <a:r>
              <a:rPr lang="en-US" sz="1700" dirty="0"/>
              <a:t> </a:t>
            </a:r>
            <a:r>
              <a:rPr lang="en-US" sz="1700" dirty="0" err="1"/>
              <a:t>proporcionados</a:t>
            </a:r>
            <a:r>
              <a:rPr lang="en-US" sz="1700" dirty="0"/>
              <a:t> por </a:t>
            </a:r>
            <a:r>
              <a:rPr lang="en-US" sz="1700" dirty="0" err="1"/>
              <a:t>Terapeutas</a:t>
            </a:r>
            <a:endParaRPr lang="en-US" sz="1700" dirty="0"/>
          </a:p>
          <a:p>
            <a:pPr marL="57150">
              <a:lnSpc>
                <a:spcPct val="90000"/>
              </a:lnSpc>
              <a:spcAft>
                <a:spcPts val="600"/>
              </a:spcAft>
            </a:pPr>
            <a:endParaRPr lang="en-US" sz="1700" dirty="0"/>
          </a:p>
          <a:p>
            <a:pPr marL="285750" indent="-228600">
              <a:lnSpc>
                <a:spcPct val="90000"/>
              </a:lnSpc>
              <a:spcAft>
                <a:spcPts val="600"/>
              </a:spcAft>
              <a:buFont typeface="Arial" panose="020B0604020202020204" pitchFamily="34" charset="0"/>
              <a:buChar char="•"/>
            </a:pPr>
            <a:r>
              <a:rPr lang="en-US" sz="1700" dirty="0"/>
              <a:t> </a:t>
            </a:r>
            <a:r>
              <a:rPr lang="en-US" sz="1700" dirty="0" err="1"/>
              <a:t>Servicios</a:t>
            </a:r>
            <a:r>
              <a:rPr lang="en-US" sz="1700" dirty="0"/>
              <a:t> </a:t>
            </a:r>
            <a:r>
              <a:rPr lang="en-US" sz="1700" dirty="0" err="1"/>
              <a:t>Residenciales</a:t>
            </a:r>
            <a:endParaRPr lang="en-US" sz="1700" dirty="0"/>
          </a:p>
        </p:txBody>
      </p:sp>
    </p:spTree>
    <p:extLst>
      <p:ext uri="{BB962C8B-B14F-4D97-AF65-F5344CB8AC3E}">
        <p14:creationId xmlns:p14="http://schemas.microsoft.com/office/powerpoint/2010/main" val="3064435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5F934C-2C93-4E57-829C-6A3E8741B107}"/>
              </a:ext>
            </a:extLst>
          </p:cNvPr>
          <p:cNvSpPr>
            <a:spLocks noGrp="1"/>
          </p:cNvSpPr>
          <p:nvPr>
            <p:ph type="title"/>
          </p:nvPr>
        </p:nvSpPr>
        <p:spPr/>
        <p:txBody>
          <a:bodyPr/>
          <a:lstStyle/>
          <a:p>
            <a:r>
              <a:rPr lang="en-US"/>
              <a:t>Donde estamos</a:t>
            </a:r>
            <a:endParaRPr lang="en-US" dirty="0"/>
          </a:p>
        </p:txBody>
      </p:sp>
      <p:sp>
        <p:nvSpPr>
          <p:cNvPr id="4" name="Slide Number Placeholder 3">
            <a:extLst>
              <a:ext uri="{FF2B5EF4-FFF2-40B4-BE49-F238E27FC236}">
                <a16:creationId xmlns:a16="http://schemas.microsoft.com/office/drawing/2014/main" id="{645540D8-1BE5-44FD-AAF2-30BF337EAD28}"/>
              </a:ext>
            </a:extLst>
          </p:cNvPr>
          <p:cNvSpPr>
            <a:spLocks noGrp="1"/>
          </p:cNvSpPr>
          <p:nvPr>
            <p:ph type="sldNum" sz="quarter" idx="4"/>
          </p:nvPr>
        </p:nvSpPr>
        <p:spPr/>
        <p:txBody>
          <a:bodyPr/>
          <a:lstStyle/>
          <a:p>
            <a:fld id="{28B51358-CE0E-9945-9CC5-94791B0336D7}" type="slidenum">
              <a:rPr lang="en-US" sz="900"/>
              <a:pPr/>
              <a:t>27</a:t>
            </a:fld>
            <a:endParaRPr lang="en-US" sz="900" dirty="0"/>
          </a:p>
        </p:txBody>
      </p:sp>
      <p:graphicFrame>
        <p:nvGraphicFramePr>
          <p:cNvPr id="5" name="Table 4">
            <a:extLst>
              <a:ext uri="{FF2B5EF4-FFF2-40B4-BE49-F238E27FC236}">
                <a16:creationId xmlns:a16="http://schemas.microsoft.com/office/drawing/2014/main" id="{A9D0FE9A-B11A-4191-9F47-A1BB429D0B63}"/>
              </a:ext>
            </a:extLst>
          </p:cNvPr>
          <p:cNvGraphicFramePr>
            <a:graphicFrameLocks noGrp="1"/>
          </p:cNvGraphicFramePr>
          <p:nvPr/>
        </p:nvGraphicFramePr>
        <p:xfrm>
          <a:off x="2010871" y="924879"/>
          <a:ext cx="7790354" cy="6467730"/>
        </p:xfrm>
        <a:graphic>
          <a:graphicData uri="http://schemas.openxmlformats.org/drawingml/2006/table">
            <a:tbl>
              <a:tblPr firstRow="1" firstCol="1" bandRow="1">
                <a:tableStyleId>{5C22544A-7EE6-4342-B048-85BDC9FD1C3A}</a:tableStyleId>
              </a:tblPr>
              <a:tblGrid>
                <a:gridCol w="1741943">
                  <a:extLst>
                    <a:ext uri="{9D8B030D-6E8A-4147-A177-3AD203B41FA5}">
                      <a16:colId xmlns:a16="http://schemas.microsoft.com/office/drawing/2014/main" val="1450433111"/>
                    </a:ext>
                  </a:extLst>
                </a:gridCol>
                <a:gridCol w="1693556">
                  <a:extLst>
                    <a:ext uri="{9D8B030D-6E8A-4147-A177-3AD203B41FA5}">
                      <a16:colId xmlns:a16="http://schemas.microsoft.com/office/drawing/2014/main" val="3563372039"/>
                    </a:ext>
                  </a:extLst>
                </a:gridCol>
                <a:gridCol w="1755220">
                  <a:extLst>
                    <a:ext uri="{9D8B030D-6E8A-4147-A177-3AD203B41FA5}">
                      <a16:colId xmlns:a16="http://schemas.microsoft.com/office/drawing/2014/main" val="4267232495"/>
                    </a:ext>
                  </a:extLst>
                </a:gridCol>
                <a:gridCol w="2599635">
                  <a:extLst>
                    <a:ext uri="{9D8B030D-6E8A-4147-A177-3AD203B41FA5}">
                      <a16:colId xmlns:a16="http://schemas.microsoft.com/office/drawing/2014/main" val="2240224557"/>
                    </a:ext>
                  </a:extLst>
                </a:gridCol>
              </a:tblGrid>
              <a:tr h="1370871">
                <a:tc>
                  <a:txBody>
                    <a:bodyPr/>
                    <a:lstStyle/>
                    <a:p>
                      <a:pPr marL="0" marR="0" algn="ctr">
                        <a:lnSpc>
                          <a:spcPct val="107000"/>
                        </a:lnSpc>
                        <a:spcBef>
                          <a:spcPts val="0"/>
                        </a:spcBef>
                        <a:spcAft>
                          <a:spcPts val="0"/>
                        </a:spcAft>
                      </a:pPr>
                      <a:endParaRPr lang="en-US" sz="1200" dirty="0">
                        <a:effectLst/>
                      </a:endParaRPr>
                    </a:p>
                    <a:p>
                      <a:pPr marL="0" marR="0" algn="ctr">
                        <a:lnSpc>
                          <a:spcPct val="107000"/>
                        </a:lnSpc>
                        <a:spcBef>
                          <a:spcPts val="0"/>
                        </a:spcBef>
                        <a:spcAft>
                          <a:spcPts val="0"/>
                        </a:spcAft>
                      </a:pPr>
                      <a:r>
                        <a:rPr lang="en-US" sz="1200" dirty="0">
                          <a:effectLst/>
                        </a:rPr>
                        <a:t>Asian Americans for Community Involvement (AACI)</a:t>
                      </a:r>
                    </a:p>
                    <a:p>
                      <a:pPr marL="0" marR="0" algn="ctr">
                        <a:lnSpc>
                          <a:spcPct val="107000"/>
                        </a:lnSpc>
                        <a:spcBef>
                          <a:spcPts val="0"/>
                        </a:spcBef>
                        <a:spcAft>
                          <a:spcPts val="0"/>
                        </a:spcAft>
                      </a:pPr>
                      <a:r>
                        <a:rPr lang="en-US" sz="1200" dirty="0">
                          <a:effectLst/>
                        </a:rPr>
                        <a:t>Main Clinic</a:t>
                      </a:r>
                    </a:p>
                    <a:p>
                      <a:pPr marL="0" marR="0" algn="ctr">
                        <a:lnSpc>
                          <a:spcPct val="107000"/>
                        </a:lnSpc>
                        <a:spcBef>
                          <a:spcPts val="0"/>
                        </a:spcBef>
                        <a:spcAft>
                          <a:spcPts val="0"/>
                        </a:spcAft>
                      </a:pPr>
                      <a:r>
                        <a:rPr lang="en-US" sz="1200" dirty="0">
                          <a:effectLst/>
                        </a:rPr>
                        <a:t>2400 Moorpark</a:t>
                      </a:r>
                      <a:r>
                        <a:rPr lang="en-US" sz="1200" spc="-40" dirty="0">
                          <a:effectLst/>
                        </a:rPr>
                        <a:t> </a:t>
                      </a:r>
                      <a:r>
                        <a:rPr lang="en-US" sz="1200" dirty="0">
                          <a:effectLst/>
                        </a:rPr>
                        <a:t>Ave. </a:t>
                      </a:r>
                    </a:p>
                    <a:p>
                      <a:pPr marL="0" marR="0" algn="ctr">
                        <a:lnSpc>
                          <a:spcPct val="107000"/>
                        </a:lnSpc>
                        <a:spcBef>
                          <a:spcPts val="0"/>
                        </a:spcBef>
                        <a:spcAft>
                          <a:spcPts val="0"/>
                        </a:spcAft>
                      </a:pPr>
                      <a:r>
                        <a:rPr lang="en-US" sz="1200" dirty="0">
                          <a:effectLst/>
                        </a:rPr>
                        <a:t>San Jose, CA</a:t>
                      </a:r>
                      <a:r>
                        <a:rPr lang="en-US" sz="1200" spc="-30" dirty="0">
                          <a:effectLst/>
                        </a:rPr>
                        <a:t> </a:t>
                      </a:r>
                      <a:r>
                        <a:rPr lang="en-US" sz="1200" dirty="0">
                          <a:effectLst/>
                        </a:rPr>
                        <a:t>95128</a:t>
                      </a:r>
                    </a:p>
                    <a:p>
                      <a:pPr marL="0" marR="0" algn="ctr">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83" marR="58783" marT="0" marB="0">
                    <a:solidFill>
                      <a:srgbClr val="006E8E"/>
                    </a:solidFill>
                  </a:tcPr>
                </a:tc>
                <a:tc>
                  <a:txBody>
                    <a:bodyPr/>
                    <a:lstStyle/>
                    <a:p>
                      <a:pPr marL="0" marR="244475" algn="ctr">
                        <a:spcBef>
                          <a:spcPts val="0"/>
                        </a:spcBef>
                        <a:spcAft>
                          <a:spcPts val="0"/>
                        </a:spcAft>
                      </a:pPr>
                      <a:endParaRPr lang="en-US" sz="1200" dirty="0">
                        <a:effectLst/>
                      </a:endParaRPr>
                    </a:p>
                    <a:p>
                      <a:pPr marL="0" marR="244475" algn="ctr">
                        <a:spcBef>
                          <a:spcPts val="0"/>
                        </a:spcBef>
                        <a:spcAft>
                          <a:spcPts val="0"/>
                        </a:spcAft>
                      </a:pPr>
                      <a:r>
                        <a:rPr lang="en-US" sz="1200" dirty="0">
                          <a:effectLst/>
                        </a:rPr>
                        <a:t>Asian American Recovery Services / HealthRIGHT360 </a:t>
                      </a:r>
                    </a:p>
                    <a:p>
                      <a:pPr marL="0" marR="244475" algn="ctr">
                        <a:spcBef>
                          <a:spcPts val="0"/>
                        </a:spcBef>
                        <a:spcAft>
                          <a:spcPts val="0"/>
                        </a:spcAft>
                      </a:pPr>
                      <a:r>
                        <a:rPr lang="en-US" sz="1200" dirty="0">
                          <a:effectLst/>
                        </a:rPr>
                        <a:t>AARS Tully Office</a:t>
                      </a:r>
                    </a:p>
                    <a:p>
                      <a:pPr marL="0" marR="244475" algn="ctr">
                        <a:spcBef>
                          <a:spcPts val="0"/>
                        </a:spcBef>
                        <a:spcAft>
                          <a:spcPts val="0"/>
                        </a:spcAft>
                      </a:pPr>
                      <a:r>
                        <a:rPr lang="en-US" sz="1200" dirty="0">
                          <a:effectLst/>
                        </a:rPr>
                        <a:t>1340 Tully Rd, Suite 304</a:t>
                      </a:r>
                    </a:p>
                    <a:p>
                      <a:pPr marL="0" marR="244475" algn="ctr">
                        <a:spcBef>
                          <a:spcPts val="0"/>
                        </a:spcBef>
                        <a:spcAft>
                          <a:spcPts val="0"/>
                        </a:spcAft>
                      </a:pPr>
                      <a:r>
                        <a:rPr lang="en-US" sz="1200" dirty="0">
                          <a:effectLst/>
                        </a:rPr>
                        <a:t>San Jose, CA 95122-3055</a:t>
                      </a:r>
                    </a:p>
                    <a:p>
                      <a:pPr marL="0" marR="0" algn="ctr">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83" marR="58783" marT="0" marB="0">
                    <a:solidFill>
                      <a:srgbClr val="006E8E"/>
                    </a:solidFill>
                  </a:tcPr>
                </a:tc>
                <a:tc>
                  <a:txBody>
                    <a:bodyPr/>
                    <a:lstStyle/>
                    <a:p>
                      <a:pPr marL="0" marR="0" algn="ctr">
                        <a:spcBef>
                          <a:spcPts val="0"/>
                        </a:spcBef>
                        <a:spcAft>
                          <a:spcPts val="0"/>
                        </a:spcAft>
                      </a:pPr>
                      <a:endParaRPr lang="en-US" sz="1200" dirty="0">
                        <a:effectLst/>
                      </a:endParaRPr>
                    </a:p>
                    <a:p>
                      <a:pPr marL="0" marR="0" algn="ctr">
                        <a:spcBef>
                          <a:spcPts val="0"/>
                        </a:spcBef>
                        <a:spcAft>
                          <a:spcPts val="0"/>
                        </a:spcAft>
                      </a:pPr>
                      <a:r>
                        <a:rPr lang="en-US" sz="1200" dirty="0">
                          <a:effectLst/>
                        </a:rPr>
                        <a:t>Advent Group </a:t>
                      </a:r>
                      <a:r>
                        <a:rPr lang="en-US" sz="1200" spc="-15" dirty="0">
                          <a:effectLst/>
                        </a:rPr>
                        <a:t>Ministries</a:t>
                      </a:r>
                      <a:endParaRPr lang="en-US" sz="1200" dirty="0">
                        <a:effectLst/>
                      </a:endParaRPr>
                    </a:p>
                    <a:p>
                      <a:pPr marL="0" marR="0" algn="ctr">
                        <a:spcBef>
                          <a:spcPts val="0"/>
                        </a:spcBef>
                        <a:spcAft>
                          <a:spcPts val="0"/>
                        </a:spcAft>
                      </a:pPr>
                      <a:r>
                        <a:rPr lang="en-US" sz="1200" dirty="0">
                          <a:effectLst/>
                        </a:rPr>
                        <a:t>Advent Main</a:t>
                      </a:r>
                      <a:r>
                        <a:rPr lang="en-US" sz="1200" spc="-10" dirty="0">
                          <a:effectLst/>
                        </a:rPr>
                        <a:t> </a:t>
                      </a:r>
                      <a:r>
                        <a:rPr lang="en-US" sz="1200" dirty="0">
                          <a:effectLst/>
                        </a:rPr>
                        <a:t>Clinic</a:t>
                      </a:r>
                    </a:p>
                    <a:p>
                      <a:pPr marL="0" marR="0" algn="ctr">
                        <a:lnSpc>
                          <a:spcPct val="107000"/>
                        </a:lnSpc>
                        <a:spcBef>
                          <a:spcPts val="0"/>
                        </a:spcBef>
                        <a:spcAft>
                          <a:spcPts val="0"/>
                        </a:spcAft>
                      </a:pPr>
                      <a:r>
                        <a:rPr lang="en-US" sz="1200" dirty="0">
                          <a:effectLst/>
                        </a:rPr>
                        <a:t> </a:t>
                      </a:r>
                    </a:p>
                    <a:p>
                      <a:pPr marL="0" marR="0" algn="ctr">
                        <a:lnSpc>
                          <a:spcPct val="107000"/>
                        </a:lnSpc>
                        <a:spcBef>
                          <a:spcPts val="0"/>
                        </a:spcBef>
                        <a:spcAft>
                          <a:spcPts val="0"/>
                        </a:spcAft>
                      </a:pPr>
                      <a:r>
                        <a:rPr lang="en-US" sz="1200" dirty="0">
                          <a:effectLst/>
                        </a:rPr>
                        <a:t>90 Great Oaks Blvd, #108</a:t>
                      </a:r>
                    </a:p>
                    <a:p>
                      <a:pPr marL="0" marR="0" algn="ctr">
                        <a:lnSpc>
                          <a:spcPct val="107000"/>
                        </a:lnSpc>
                        <a:spcBef>
                          <a:spcPts val="0"/>
                        </a:spcBef>
                        <a:spcAft>
                          <a:spcPts val="0"/>
                        </a:spcAft>
                      </a:pPr>
                      <a:r>
                        <a:rPr lang="en-US" sz="1200" dirty="0">
                          <a:effectLst/>
                        </a:rPr>
                        <a:t>San Jose, CA</a:t>
                      </a:r>
                      <a:r>
                        <a:rPr lang="en-US" sz="1200" spc="-20" dirty="0">
                          <a:effectLst/>
                        </a:rPr>
                        <a:t> </a:t>
                      </a:r>
                      <a:r>
                        <a:rPr lang="en-US" sz="1200" dirty="0">
                          <a:effectLst/>
                        </a:rPr>
                        <a:t>95119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783" marR="58783" marT="0" marB="0">
                    <a:solidFill>
                      <a:srgbClr val="006E8E"/>
                    </a:solidFill>
                  </a:tcPr>
                </a:tc>
                <a:tc>
                  <a:txBody>
                    <a:bodyPr/>
                    <a:lstStyle/>
                    <a:p>
                      <a:pPr marL="261620" marR="257175" indent="635" algn="ctr">
                        <a:spcBef>
                          <a:spcPts val="0"/>
                        </a:spcBef>
                        <a:spcAft>
                          <a:spcPts val="0"/>
                        </a:spcAft>
                      </a:pPr>
                      <a:endParaRPr lang="en-US" sz="1200" dirty="0">
                        <a:effectLst/>
                      </a:endParaRPr>
                    </a:p>
                    <a:p>
                      <a:pPr marL="261620" marR="257175" indent="635" algn="ctr">
                        <a:spcBef>
                          <a:spcPts val="0"/>
                        </a:spcBef>
                        <a:spcAft>
                          <a:spcPts val="0"/>
                        </a:spcAft>
                      </a:pPr>
                      <a:r>
                        <a:rPr lang="en-US" sz="1200" dirty="0">
                          <a:effectLst/>
                        </a:rPr>
                        <a:t>Santa Clara County </a:t>
                      </a:r>
                    </a:p>
                    <a:p>
                      <a:pPr marL="261620" marR="257175" indent="635" algn="ctr">
                        <a:spcBef>
                          <a:spcPts val="0"/>
                        </a:spcBef>
                        <a:spcAft>
                          <a:spcPts val="0"/>
                        </a:spcAft>
                      </a:pPr>
                      <a:r>
                        <a:rPr lang="en-US" sz="1200" dirty="0">
                          <a:effectLst/>
                        </a:rPr>
                        <a:t>Behavioral Health Services</a:t>
                      </a:r>
                    </a:p>
                    <a:p>
                      <a:pPr marL="261620" marR="257175" indent="635" algn="ctr">
                        <a:spcBef>
                          <a:spcPts val="0"/>
                        </a:spcBef>
                        <a:spcAft>
                          <a:spcPts val="0"/>
                        </a:spcAft>
                      </a:pPr>
                      <a:r>
                        <a:rPr lang="en-US" sz="1200" dirty="0">
                          <a:effectLst/>
                        </a:rPr>
                        <a:t>Children, Family &amp; Community Services (CFCS)</a:t>
                      </a:r>
                    </a:p>
                    <a:p>
                      <a:pPr marL="0" marR="0" algn="ctr">
                        <a:lnSpc>
                          <a:spcPct val="107000"/>
                        </a:lnSpc>
                        <a:spcBef>
                          <a:spcPts val="0"/>
                        </a:spcBef>
                        <a:spcAft>
                          <a:spcPts val="0"/>
                        </a:spcAft>
                      </a:pPr>
                      <a:r>
                        <a:rPr lang="en-US" sz="1200" dirty="0">
                          <a:effectLst/>
                        </a:rPr>
                        <a:t>2101Alexian Dr. Suite 110 </a:t>
                      </a:r>
                    </a:p>
                    <a:p>
                      <a:pPr marL="0" marR="0" algn="ctr">
                        <a:lnSpc>
                          <a:spcPct val="107000"/>
                        </a:lnSpc>
                        <a:spcBef>
                          <a:spcPts val="0"/>
                        </a:spcBef>
                        <a:spcAft>
                          <a:spcPts val="0"/>
                        </a:spcAft>
                      </a:pPr>
                      <a:r>
                        <a:rPr lang="en-US" sz="1200" dirty="0">
                          <a:effectLst/>
                        </a:rPr>
                        <a:t>San Jose, CA 95116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783" marR="58783" marT="0" marB="0">
                    <a:solidFill>
                      <a:srgbClr val="006E8E"/>
                    </a:solidFill>
                  </a:tcPr>
                </a:tc>
                <a:extLst>
                  <a:ext uri="{0D108BD9-81ED-4DB2-BD59-A6C34878D82A}">
                    <a16:rowId xmlns:a16="http://schemas.microsoft.com/office/drawing/2014/main" val="3803972363"/>
                  </a:ext>
                </a:extLst>
              </a:tr>
              <a:tr h="3847876">
                <a:tc>
                  <a:txBody>
                    <a:bodyPr/>
                    <a:lstStyle/>
                    <a:p>
                      <a:pPr marL="0" marR="0" algn="ctr">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83" marR="58783" marT="0" marB="0">
                    <a:solidFill>
                      <a:srgbClr val="2DA99C"/>
                    </a:solidFill>
                  </a:tcPr>
                </a:tc>
                <a:tc>
                  <a:txBody>
                    <a:bodyPr/>
                    <a:lstStyle/>
                    <a:p>
                      <a:pPr marL="0" marR="0" algn="ctr">
                        <a:lnSpc>
                          <a:spcPct val="107000"/>
                        </a:lnSpc>
                        <a:spcBef>
                          <a:spcPts val="0"/>
                        </a:spcBef>
                        <a:spcAft>
                          <a:spcPts val="0"/>
                        </a:spcAft>
                      </a:pPr>
                      <a:r>
                        <a:rPr lang="en-US" sz="1400" dirty="0">
                          <a:effectLst/>
                        </a:rPr>
                        <a:t>School Sites</a:t>
                      </a:r>
                    </a:p>
                    <a:p>
                      <a:pPr marL="280035" marR="244475" algn="ctr">
                        <a:spcBef>
                          <a:spcPts val="0"/>
                        </a:spcBef>
                        <a:spcAft>
                          <a:spcPts val="0"/>
                        </a:spcAft>
                      </a:pPr>
                      <a:r>
                        <a:rPr lang="en-US" sz="1400" dirty="0">
                          <a:effectLst/>
                        </a:rPr>
                        <a:t>Yerba Buena High School</a:t>
                      </a:r>
                    </a:p>
                    <a:p>
                      <a:pPr marL="280035" marR="244475" algn="ctr">
                        <a:spcBef>
                          <a:spcPts val="0"/>
                        </a:spcBef>
                        <a:spcAft>
                          <a:spcPts val="0"/>
                        </a:spcAft>
                      </a:pPr>
                      <a:r>
                        <a:rPr lang="en-US" sz="1400" dirty="0" err="1">
                          <a:effectLst/>
                        </a:rPr>
                        <a:t>Overfelt</a:t>
                      </a:r>
                      <a:r>
                        <a:rPr lang="en-US" sz="1400" dirty="0">
                          <a:effectLst/>
                        </a:rPr>
                        <a:t> High School</a:t>
                      </a:r>
                    </a:p>
                    <a:p>
                      <a:pPr marL="280035" marR="244475" algn="ctr">
                        <a:spcBef>
                          <a:spcPts val="0"/>
                        </a:spcBef>
                        <a:spcAft>
                          <a:spcPts val="0"/>
                        </a:spcAft>
                      </a:pPr>
                      <a:r>
                        <a:rPr lang="en-US" sz="1400" dirty="0">
                          <a:effectLst/>
                        </a:rPr>
                        <a:t>Andrew Hill High School</a:t>
                      </a:r>
                    </a:p>
                    <a:p>
                      <a:pPr marL="280035" marR="244475" algn="ctr">
                        <a:spcBef>
                          <a:spcPts val="0"/>
                        </a:spcBef>
                        <a:spcAft>
                          <a:spcPts val="0"/>
                        </a:spcAft>
                      </a:pPr>
                      <a:r>
                        <a:rPr lang="en-US" sz="1400" dirty="0">
                          <a:effectLst/>
                        </a:rPr>
                        <a:t>Evergreen High School</a:t>
                      </a:r>
                    </a:p>
                    <a:p>
                      <a:pPr marL="280035" marR="244475" algn="ctr">
                        <a:spcBef>
                          <a:spcPts val="0"/>
                        </a:spcBef>
                        <a:spcAft>
                          <a:spcPts val="0"/>
                        </a:spcAft>
                      </a:pPr>
                      <a:r>
                        <a:rPr lang="en-US" sz="1400" dirty="0">
                          <a:effectLst/>
                        </a:rPr>
                        <a:t>Independence High School</a:t>
                      </a:r>
                    </a:p>
                    <a:p>
                      <a:pPr marL="280035" marR="244475" algn="ctr">
                        <a:spcBef>
                          <a:spcPts val="0"/>
                        </a:spcBef>
                        <a:spcAft>
                          <a:spcPts val="0"/>
                        </a:spcAft>
                      </a:pPr>
                      <a:r>
                        <a:rPr lang="en-US" sz="1400" dirty="0">
                          <a:effectLst/>
                        </a:rPr>
                        <a:t>James Lick High School</a:t>
                      </a:r>
                    </a:p>
                    <a:p>
                      <a:pPr marL="0" marR="0" algn="ctr">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83" marR="58783" marT="0" marB="0">
                    <a:solidFill>
                      <a:srgbClr val="2DA99C"/>
                    </a:solidFill>
                  </a:tcPr>
                </a:tc>
                <a:tc>
                  <a:txBody>
                    <a:bodyPr/>
                    <a:lstStyle/>
                    <a:p>
                      <a:pPr marL="280035" marR="244475" algn="ctr">
                        <a:lnSpc>
                          <a:spcPts val="1355"/>
                        </a:lnSpc>
                        <a:spcBef>
                          <a:spcPts val="0"/>
                        </a:spcBef>
                        <a:spcAft>
                          <a:spcPts val="0"/>
                        </a:spcAft>
                      </a:pPr>
                      <a:r>
                        <a:rPr lang="en-US" sz="1200" dirty="0">
                          <a:effectLst/>
                        </a:rPr>
                        <a:t>Advent Friendly Inn Clinic</a:t>
                      </a:r>
                    </a:p>
                    <a:p>
                      <a:pPr marL="280035" marR="244475" algn="ctr">
                        <a:spcBef>
                          <a:spcPts val="0"/>
                        </a:spcBef>
                        <a:spcAft>
                          <a:spcPts val="0"/>
                        </a:spcAft>
                      </a:pPr>
                      <a:r>
                        <a:rPr lang="en-US" sz="1200" dirty="0">
                          <a:effectLst/>
                        </a:rPr>
                        <a:t>17666 Crest Ave.</a:t>
                      </a:r>
                    </a:p>
                    <a:p>
                      <a:pPr marL="280035" marR="244475" algn="ctr">
                        <a:spcBef>
                          <a:spcPts val="5"/>
                        </a:spcBef>
                        <a:spcAft>
                          <a:spcPts val="0"/>
                        </a:spcAft>
                      </a:pPr>
                      <a:r>
                        <a:rPr lang="en-US" sz="1200" dirty="0">
                          <a:effectLst/>
                        </a:rPr>
                        <a:t>Morgan Hill, CA 95037</a:t>
                      </a:r>
                    </a:p>
                    <a:p>
                      <a:pPr marL="280035" marR="244475" algn="ctr">
                        <a:spcBef>
                          <a:spcPts val="5"/>
                        </a:spcBef>
                        <a:spcAft>
                          <a:spcPts val="0"/>
                        </a:spcAft>
                      </a:pPr>
                      <a:r>
                        <a:rPr lang="en-US" sz="1200" dirty="0">
                          <a:effectLst/>
                        </a:rPr>
                        <a:t> </a:t>
                      </a:r>
                    </a:p>
                    <a:p>
                      <a:pPr marL="0" marR="0" algn="ctr">
                        <a:lnSpc>
                          <a:spcPct val="107000"/>
                        </a:lnSpc>
                        <a:spcBef>
                          <a:spcPts val="0"/>
                        </a:spcBef>
                        <a:spcAft>
                          <a:spcPts val="0"/>
                        </a:spcAft>
                      </a:pPr>
                      <a:r>
                        <a:rPr lang="en-US" sz="1200" dirty="0">
                          <a:effectLst/>
                        </a:rPr>
                        <a:t>School Sites</a:t>
                      </a:r>
                    </a:p>
                    <a:p>
                      <a:pPr marL="280035" marR="244475" algn="ctr">
                        <a:spcBef>
                          <a:spcPts val="0"/>
                        </a:spcBef>
                        <a:spcAft>
                          <a:spcPts val="0"/>
                        </a:spcAft>
                      </a:pPr>
                      <a:r>
                        <a:rPr lang="en-US" sz="1200" dirty="0">
                          <a:effectLst/>
                        </a:rPr>
                        <a:t>Fremont Union High School</a:t>
                      </a:r>
                    </a:p>
                    <a:p>
                      <a:pPr marL="280035" marR="244475" algn="ctr">
                        <a:spcBef>
                          <a:spcPts val="0"/>
                        </a:spcBef>
                        <a:spcAft>
                          <a:spcPts val="0"/>
                        </a:spcAft>
                      </a:pPr>
                      <a:r>
                        <a:rPr lang="en-US" sz="1200" dirty="0">
                          <a:effectLst/>
                        </a:rPr>
                        <a:t>Cupertino High School</a:t>
                      </a:r>
                    </a:p>
                    <a:p>
                      <a:pPr marL="280035" marR="244475" algn="ctr">
                        <a:spcBef>
                          <a:spcPts val="0"/>
                        </a:spcBef>
                        <a:spcAft>
                          <a:spcPts val="0"/>
                        </a:spcAft>
                      </a:pPr>
                      <a:r>
                        <a:rPr lang="en-US" sz="1200" dirty="0">
                          <a:effectLst/>
                        </a:rPr>
                        <a:t>Homestead High School</a:t>
                      </a:r>
                    </a:p>
                    <a:p>
                      <a:pPr marL="280035" marR="244475" algn="ctr">
                        <a:spcBef>
                          <a:spcPts val="0"/>
                        </a:spcBef>
                        <a:spcAft>
                          <a:spcPts val="0"/>
                        </a:spcAft>
                      </a:pPr>
                      <a:r>
                        <a:rPr lang="en-US" sz="1200" dirty="0">
                          <a:effectLst/>
                        </a:rPr>
                        <a:t>Alta Vista High School</a:t>
                      </a:r>
                    </a:p>
                    <a:p>
                      <a:pPr marL="280035" marR="244475" algn="ctr">
                        <a:spcBef>
                          <a:spcPts val="0"/>
                        </a:spcBef>
                        <a:spcAft>
                          <a:spcPts val="0"/>
                        </a:spcAft>
                      </a:pPr>
                      <a:r>
                        <a:rPr lang="en-US" sz="1200" dirty="0">
                          <a:effectLst/>
                        </a:rPr>
                        <a:t>Mountain View High School</a:t>
                      </a:r>
                    </a:p>
                    <a:p>
                      <a:pPr marL="280035" marR="244475" algn="ctr">
                        <a:spcBef>
                          <a:spcPts val="5"/>
                        </a:spcBef>
                        <a:spcAft>
                          <a:spcPts val="0"/>
                        </a:spcAft>
                      </a:pPr>
                      <a:r>
                        <a:rPr lang="en-US" sz="1200" dirty="0">
                          <a:effectLst/>
                        </a:rPr>
                        <a:t>Los Altos High School</a:t>
                      </a:r>
                    </a:p>
                    <a:p>
                      <a:pPr marL="0" marR="0" algn="ctr">
                        <a:lnSpc>
                          <a:spcPct val="107000"/>
                        </a:lnSpc>
                        <a:spcBef>
                          <a:spcPts val="0"/>
                        </a:spcBef>
                        <a:spcAft>
                          <a:spcPts val="0"/>
                        </a:spcAft>
                        <a:tabLst>
                          <a:tab pos="1150620" algn="l"/>
                        </a:tabLs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83" marR="58783" marT="0" marB="0">
                    <a:solidFill>
                      <a:srgbClr val="2DA99C"/>
                    </a:solidFill>
                  </a:tcPr>
                </a:tc>
                <a:tc>
                  <a:txBody>
                    <a:bodyPr/>
                    <a:lstStyle/>
                    <a:p>
                      <a:pPr marL="0" marR="45085" algn="ctr">
                        <a:spcBef>
                          <a:spcPts val="0"/>
                        </a:spcBef>
                        <a:spcAft>
                          <a:spcPts val="0"/>
                        </a:spcAft>
                      </a:pPr>
                      <a:r>
                        <a:rPr lang="en-US" sz="1400" dirty="0">
                          <a:effectLst/>
                        </a:rPr>
                        <a:t>Sunnyvale Health Center Clinic</a:t>
                      </a:r>
                    </a:p>
                    <a:p>
                      <a:pPr marL="0" marR="45085" algn="ctr">
                        <a:spcBef>
                          <a:spcPts val="0"/>
                        </a:spcBef>
                        <a:spcAft>
                          <a:spcPts val="0"/>
                        </a:spcAft>
                      </a:pPr>
                      <a:r>
                        <a:rPr lang="en-US" sz="1400" dirty="0">
                          <a:effectLst/>
                        </a:rPr>
                        <a:t>660 S Fair Oaks Ave</a:t>
                      </a:r>
                    </a:p>
                    <a:p>
                      <a:pPr marL="0" marR="45085" algn="ctr">
                        <a:spcBef>
                          <a:spcPts val="0"/>
                        </a:spcBef>
                        <a:spcAft>
                          <a:spcPts val="0"/>
                        </a:spcAft>
                      </a:pPr>
                      <a:r>
                        <a:rPr lang="en-US" sz="1400" dirty="0">
                          <a:effectLst/>
                        </a:rPr>
                        <a:t>Sunnyvale, CA 94086</a:t>
                      </a:r>
                    </a:p>
                    <a:p>
                      <a:pPr marL="0" marR="45085" algn="ctr">
                        <a:spcBef>
                          <a:spcPts val="0"/>
                        </a:spcBef>
                        <a:spcAft>
                          <a:spcPts val="0"/>
                        </a:spcAft>
                      </a:pPr>
                      <a:r>
                        <a:rPr lang="en-US" sz="1400" dirty="0">
                          <a:effectLst/>
                        </a:rPr>
                        <a:t> </a:t>
                      </a:r>
                    </a:p>
                    <a:p>
                      <a:pPr marL="0" marR="45085" algn="ctr">
                        <a:spcBef>
                          <a:spcPts val="0"/>
                        </a:spcBef>
                        <a:spcAft>
                          <a:spcPts val="0"/>
                        </a:spcAft>
                      </a:pPr>
                      <a:r>
                        <a:rPr lang="en-US" sz="1400" dirty="0">
                          <a:effectLst/>
                        </a:rPr>
                        <a:t>Esperanza Self-Help Center</a:t>
                      </a:r>
                    </a:p>
                    <a:p>
                      <a:pPr marL="0" marR="45085" algn="ctr">
                        <a:spcBef>
                          <a:spcPts val="0"/>
                        </a:spcBef>
                        <a:spcAft>
                          <a:spcPts val="0"/>
                        </a:spcAft>
                      </a:pPr>
                      <a:r>
                        <a:rPr lang="en-US" sz="1400" dirty="0">
                          <a:effectLst/>
                        </a:rPr>
                        <a:t>1235 First Street</a:t>
                      </a:r>
                    </a:p>
                    <a:p>
                      <a:pPr marL="0" marR="45085" algn="ctr">
                        <a:spcBef>
                          <a:spcPts val="0"/>
                        </a:spcBef>
                        <a:spcAft>
                          <a:spcPts val="0"/>
                        </a:spcAft>
                      </a:pPr>
                      <a:r>
                        <a:rPr lang="en-US" sz="1400" dirty="0">
                          <a:effectLst/>
                        </a:rPr>
                        <a:t>Gilroy, CA  95020</a:t>
                      </a:r>
                    </a:p>
                    <a:p>
                      <a:pPr marL="0" marR="45085" algn="ctr">
                        <a:spcBef>
                          <a:spcPts val="0"/>
                        </a:spcBef>
                        <a:spcAft>
                          <a:spcPts val="0"/>
                        </a:spcAft>
                      </a:pPr>
                      <a:r>
                        <a:rPr lang="en-US" sz="1400" dirty="0">
                          <a:effectLst/>
                        </a:rPr>
                        <a:t> </a:t>
                      </a:r>
                    </a:p>
                    <a:p>
                      <a:pPr marL="280035" marR="244475" algn="ctr">
                        <a:spcBef>
                          <a:spcPts val="0"/>
                        </a:spcBef>
                        <a:spcAft>
                          <a:spcPts val="0"/>
                        </a:spcAft>
                      </a:pPr>
                      <a:r>
                        <a:rPr lang="en-US" sz="1400" dirty="0">
                          <a:effectLst/>
                        </a:rPr>
                        <a:t>School Sites</a:t>
                      </a:r>
                    </a:p>
                    <a:p>
                      <a:pPr marL="280035" marR="244475" algn="ctr">
                        <a:spcBef>
                          <a:spcPts val="0"/>
                        </a:spcBef>
                        <a:spcAft>
                          <a:spcPts val="0"/>
                        </a:spcAft>
                      </a:pPr>
                      <a:r>
                        <a:rPr lang="en-US" sz="1400" dirty="0">
                          <a:effectLst/>
                        </a:rPr>
                        <a:t>Gilroy High School</a:t>
                      </a:r>
                    </a:p>
                    <a:p>
                      <a:pPr marL="280035" marR="244475" algn="ctr">
                        <a:spcBef>
                          <a:spcPts val="0"/>
                        </a:spcBef>
                        <a:spcAft>
                          <a:spcPts val="0"/>
                        </a:spcAft>
                      </a:pPr>
                      <a:r>
                        <a:rPr lang="en-US" sz="1400" dirty="0">
                          <a:effectLst/>
                        </a:rPr>
                        <a:t>Christopher High School</a:t>
                      </a:r>
                    </a:p>
                    <a:p>
                      <a:pPr marL="280035" marR="244475" algn="ctr">
                        <a:spcBef>
                          <a:spcPts val="0"/>
                        </a:spcBef>
                        <a:spcAft>
                          <a:spcPts val="0"/>
                        </a:spcAft>
                      </a:pPr>
                      <a:r>
                        <a:rPr lang="en-US" sz="1400" dirty="0">
                          <a:effectLst/>
                        </a:rPr>
                        <a:t>Mt. Madonna High School</a:t>
                      </a:r>
                    </a:p>
                    <a:p>
                      <a:pPr marL="280035" marR="244475" algn="ctr">
                        <a:spcBef>
                          <a:spcPts val="0"/>
                        </a:spcBef>
                        <a:spcAft>
                          <a:spcPts val="0"/>
                        </a:spcAft>
                      </a:pPr>
                      <a:r>
                        <a:rPr lang="en-US" sz="1400" dirty="0">
                          <a:effectLst/>
                        </a:rPr>
                        <a:t>Sunol Community School</a:t>
                      </a:r>
                    </a:p>
                    <a:p>
                      <a:pPr marL="280035" marR="244475" algn="ctr">
                        <a:spcBef>
                          <a:spcPts val="0"/>
                        </a:spcBef>
                        <a:spcAft>
                          <a:spcPts val="0"/>
                        </a:spcAft>
                      </a:pPr>
                      <a:r>
                        <a:rPr lang="en-US" sz="1400" dirty="0">
                          <a:effectLst/>
                        </a:rPr>
                        <a:t>Apollo High School</a:t>
                      </a:r>
                    </a:p>
                    <a:p>
                      <a:pPr marL="280035" marR="244475" algn="ctr">
                        <a:spcBef>
                          <a:spcPts val="0"/>
                        </a:spcBef>
                        <a:spcAft>
                          <a:spcPts val="0"/>
                        </a:spcAft>
                      </a:pPr>
                      <a:r>
                        <a:rPr lang="en-US" sz="1400" dirty="0">
                          <a:effectLst/>
                        </a:rPr>
                        <a:t>Broadway High School</a:t>
                      </a:r>
                    </a:p>
                    <a:p>
                      <a:pPr marL="280035" marR="244475" algn="ctr">
                        <a:spcBef>
                          <a:spcPts val="0"/>
                        </a:spcBef>
                        <a:spcAft>
                          <a:spcPts val="0"/>
                        </a:spcAft>
                      </a:pPr>
                      <a:r>
                        <a:rPr lang="en-US" sz="1400" dirty="0">
                          <a:effectLst/>
                        </a:rPr>
                        <a:t>Lincoln High School</a:t>
                      </a:r>
                    </a:p>
                    <a:p>
                      <a:pPr marL="280035" marR="244475" algn="ctr">
                        <a:spcBef>
                          <a:spcPts val="0"/>
                        </a:spcBef>
                        <a:spcAft>
                          <a:spcPts val="0"/>
                        </a:spcAft>
                      </a:pPr>
                      <a:r>
                        <a:rPr lang="en-US" sz="1400" dirty="0">
                          <a:effectLst/>
                        </a:rPr>
                        <a:t>Foothill Community School</a:t>
                      </a:r>
                    </a:p>
                    <a:p>
                      <a:pPr marL="280035" marR="244475" algn="ctr">
                        <a:spcBef>
                          <a:spcPts val="0"/>
                        </a:spcBef>
                        <a:spcAft>
                          <a:spcPts val="0"/>
                        </a:spcAft>
                      </a:pPr>
                      <a:r>
                        <a:rPr lang="en-US" sz="1400" dirty="0">
                          <a:effectLst/>
                        </a:rPr>
                        <a:t>Gateway School</a:t>
                      </a:r>
                    </a:p>
                    <a:p>
                      <a:pPr marL="0" marR="0" algn="ctr">
                        <a:lnSpc>
                          <a:spcPct val="107000"/>
                        </a:lnSpc>
                        <a:spcBef>
                          <a:spcPts val="0"/>
                        </a:spcBef>
                        <a:spcAft>
                          <a:spcPts val="0"/>
                        </a:spcAft>
                      </a:pPr>
                      <a:r>
                        <a:rPr lang="en-US" sz="1400" dirty="0">
                          <a:effectLst/>
                        </a:rPr>
                        <a:t>Escuela Popular </a:t>
                      </a:r>
                    </a:p>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783" marR="58783" marT="0" marB="0">
                    <a:solidFill>
                      <a:srgbClr val="2DA99C"/>
                    </a:solidFill>
                  </a:tcPr>
                </a:tc>
                <a:extLst>
                  <a:ext uri="{0D108BD9-81ED-4DB2-BD59-A6C34878D82A}">
                    <a16:rowId xmlns:a16="http://schemas.microsoft.com/office/drawing/2014/main" val="138755384"/>
                  </a:ext>
                </a:extLst>
              </a:tr>
            </a:tbl>
          </a:graphicData>
        </a:graphic>
      </p:graphicFrame>
      <p:sp>
        <p:nvSpPr>
          <p:cNvPr id="6" name="Rectangle 1">
            <a:extLst>
              <a:ext uri="{FF2B5EF4-FFF2-40B4-BE49-F238E27FC236}">
                <a16:creationId xmlns:a16="http://schemas.microsoft.com/office/drawing/2014/main" id="{E7D2E8F8-BC52-48BF-9097-9A1CB67B2B0F}"/>
              </a:ext>
            </a:extLst>
          </p:cNvPr>
          <p:cNvSpPr>
            <a:spLocks noChangeArrowheads="1"/>
          </p:cNvSpPr>
          <p:nvPr/>
        </p:nvSpPr>
        <p:spPr bwMode="auto">
          <a:xfrm>
            <a:off x="2152651" y="20489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a:extLst>
              <a:ext uri="{FF2B5EF4-FFF2-40B4-BE49-F238E27FC236}">
                <a16:creationId xmlns:a16="http://schemas.microsoft.com/office/drawing/2014/main" id="{20C80BAF-B712-402F-9A2C-ACE0455072B0}"/>
              </a:ext>
            </a:extLst>
          </p:cNvPr>
          <p:cNvPicPr>
            <a:picLocks noChangeAspect="1"/>
          </p:cNvPicPr>
          <p:nvPr/>
        </p:nvPicPr>
        <p:blipFill>
          <a:blip r:embed="rId2"/>
          <a:stretch>
            <a:fillRect/>
          </a:stretch>
        </p:blipFill>
        <p:spPr>
          <a:xfrm>
            <a:off x="1867707" y="3656013"/>
            <a:ext cx="1913224" cy="1955800"/>
          </a:xfrm>
          <a:prstGeom prst="rect">
            <a:avLst/>
          </a:prstGeom>
        </p:spPr>
      </p:pic>
    </p:spTree>
    <p:extLst>
      <p:ext uri="{BB962C8B-B14F-4D97-AF65-F5344CB8AC3E}">
        <p14:creationId xmlns:p14="http://schemas.microsoft.com/office/powerpoint/2010/main" val="952823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CA5C5A-78D4-490F-A681-71645C12A8D4}"/>
              </a:ext>
            </a:extLst>
          </p:cNvPr>
          <p:cNvSpPr>
            <a:spLocks noGrp="1"/>
          </p:cNvSpPr>
          <p:nvPr>
            <p:ph type="body" sz="quarter" idx="10"/>
          </p:nvPr>
        </p:nvSpPr>
        <p:spPr/>
        <p:txBody>
          <a:bodyPr>
            <a:noAutofit/>
          </a:bodyPr>
          <a:lstStyle/>
          <a:p>
            <a:endParaRPr lang="es-ES" sz="3200" b="0" u="none" strike="noStrike" dirty="0">
              <a:effectLst/>
              <a:latin typeface="+mn-lt"/>
            </a:endParaRPr>
          </a:p>
          <a:p>
            <a:endParaRPr lang="es-ES" sz="3200" dirty="0">
              <a:latin typeface="+mn-lt"/>
            </a:endParaRPr>
          </a:p>
          <a:p>
            <a:r>
              <a:rPr lang="es-ES" sz="3200" b="0" u="none" strike="noStrike" dirty="0">
                <a:effectLst/>
                <a:latin typeface="+mn-lt"/>
              </a:rPr>
              <a:t>Si tiene un joven con necesidades de tratamiento por abuso de sustancias, llame a nuestro Línea del Centro de Llamadas de Servicios Juveniles de </a:t>
            </a:r>
            <a:r>
              <a:rPr lang="es-ES" sz="3200" b="1" u="none" strike="noStrike" dirty="0">
                <a:effectLst/>
                <a:latin typeface="+mn-lt"/>
              </a:rPr>
              <a:t>SUTS al: (408) 272-6518</a:t>
            </a:r>
            <a:r>
              <a:rPr lang="es-ES" sz="3200" b="0" u="none" strike="noStrike" dirty="0">
                <a:effectLst/>
                <a:latin typeface="+mn-lt"/>
              </a:rPr>
              <a:t>, de lunes a viernes de 9:00 a.m. a 6:00 p.m. </a:t>
            </a:r>
            <a:endParaRPr lang="es-MX" sz="3200" dirty="0">
              <a:latin typeface="+mn-lt"/>
            </a:endParaRPr>
          </a:p>
        </p:txBody>
      </p:sp>
      <p:sp>
        <p:nvSpPr>
          <p:cNvPr id="3" name="Title 2">
            <a:extLst>
              <a:ext uri="{FF2B5EF4-FFF2-40B4-BE49-F238E27FC236}">
                <a16:creationId xmlns:a16="http://schemas.microsoft.com/office/drawing/2014/main" id="{78757B2A-5382-4366-BCD5-FF6F2B67BDE7}"/>
              </a:ext>
            </a:extLst>
          </p:cNvPr>
          <p:cNvSpPr>
            <a:spLocks noGrp="1"/>
          </p:cNvSpPr>
          <p:nvPr>
            <p:ph type="title"/>
          </p:nvPr>
        </p:nvSpPr>
        <p:spPr/>
        <p:txBody>
          <a:bodyPr>
            <a:noAutofit/>
          </a:bodyPr>
          <a:lstStyle/>
          <a:p>
            <a:r>
              <a:rPr lang="es-MX" sz="2800" dirty="0" err="1"/>
              <a:t>Linea</a:t>
            </a:r>
            <a:r>
              <a:rPr lang="es-MX" sz="2800" dirty="0"/>
              <a:t> de ayuda para tratamiento y uso de sustancias</a:t>
            </a:r>
          </a:p>
        </p:txBody>
      </p:sp>
    </p:spTree>
    <p:extLst>
      <p:ext uri="{BB962C8B-B14F-4D97-AF65-F5344CB8AC3E}">
        <p14:creationId xmlns:p14="http://schemas.microsoft.com/office/powerpoint/2010/main" val="3957330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867C07-78F3-4D66-824A-F8AAF4FC14C7}"/>
              </a:ext>
            </a:extLst>
          </p:cNvPr>
          <p:cNvSpPr>
            <a:spLocks noGrp="1"/>
          </p:cNvSpPr>
          <p:nvPr>
            <p:ph type="body" sz="quarter" idx="10"/>
          </p:nvPr>
        </p:nvSpPr>
        <p:spPr>
          <a:xfrm>
            <a:off x="458276" y="947851"/>
            <a:ext cx="10414000" cy="5519623"/>
          </a:xfrm>
        </p:spPr>
        <p:txBody>
          <a:bodyPr>
            <a:normAutofit/>
          </a:bodyPr>
          <a:lstStyle/>
          <a:p>
            <a:pPr lvl="0">
              <a:lnSpc>
                <a:spcPct val="100000"/>
              </a:lnSpc>
              <a:defRPr/>
            </a:pPr>
            <a:r>
              <a:rPr lang="en-US" sz="1600" b="1" dirty="0">
                <a:solidFill>
                  <a:schemeClr val="tx1"/>
                </a:solidFill>
                <a:latin typeface="Calibri" panose="020F0502020204030204" pitchFamily="34" charset="0"/>
              </a:rPr>
              <a:t>Isaac Gutierrez, LCSW</a:t>
            </a:r>
          </a:p>
          <a:p>
            <a:pPr lvl="0">
              <a:lnSpc>
                <a:spcPct val="100000"/>
              </a:lnSpc>
              <a:defRPr/>
            </a:pPr>
            <a:r>
              <a:rPr lang="en-US" sz="1600" b="1" dirty="0">
                <a:solidFill>
                  <a:schemeClr val="tx1"/>
                </a:solidFill>
                <a:latin typeface="Calibri" panose="020F0502020204030204" pitchFamily="34" charset="0"/>
              </a:rPr>
              <a:t>Psychiatric Social Worker II</a:t>
            </a:r>
            <a:endParaRPr lang="en-US" sz="1600" b="1" dirty="0">
              <a:solidFill>
                <a:schemeClr val="tx1"/>
              </a:solidFill>
              <a:latin typeface="Calibri" panose="020F0502020204030204" pitchFamily="34" charset="0"/>
              <a:cs typeface="Calibri"/>
            </a:endParaRPr>
          </a:p>
          <a:p>
            <a:pPr lvl="0">
              <a:lnSpc>
                <a:spcPct val="100000"/>
              </a:lnSpc>
              <a:defRPr/>
            </a:pPr>
            <a:r>
              <a:rPr lang="en-US" sz="1600" dirty="0">
                <a:solidFill>
                  <a:schemeClr val="tx1"/>
                </a:solidFill>
                <a:latin typeface="Calibri"/>
                <a:cs typeface="Calibri"/>
                <a:hlinkClick r:id="rId2">
                  <a:extLst>
                    <a:ext uri="{A12FA001-AC4F-418D-AE19-62706E023703}">
                      <ahyp:hlinkClr xmlns:ahyp="http://schemas.microsoft.com/office/drawing/2018/hyperlinkcolor" val="tx"/>
                    </a:ext>
                  </a:extLst>
                </a:hlinkClick>
              </a:rPr>
              <a:t>Isaac.gutierrez@hhs.sccgov.org</a:t>
            </a:r>
            <a:endParaRPr lang="en-US" sz="1600" dirty="0">
              <a:solidFill>
                <a:schemeClr val="tx1"/>
              </a:solidFill>
              <a:latin typeface="Calibri"/>
              <a:cs typeface="Calibri"/>
            </a:endParaRPr>
          </a:p>
          <a:p>
            <a:pPr lvl="0">
              <a:lnSpc>
                <a:spcPct val="100000"/>
              </a:lnSpc>
              <a:defRPr/>
            </a:pPr>
            <a:endParaRPr lang="en-US" dirty="0">
              <a:solidFill>
                <a:schemeClr val="tx1"/>
              </a:solidFill>
              <a:latin typeface="Calibri"/>
              <a:cs typeface="Calibri"/>
            </a:endParaRPr>
          </a:p>
          <a:p>
            <a:pPr lvl="0">
              <a:lnSpc>
                <a:spcPct val="100000"/>
              </a:lnSpc>
              <a:defRPr/>
            </a:pPr>
            <a:r>
              <a:rPr lang="en-US" sz="1600" b="1" dirty="0">
                <a:solidFill>
                  <a:schemeClr val="tx1"/>
                </a:solidFill>
                <a:latin typeface="Calibri" panose="020F0502020204030204" pitchFamily="34" charset="0"/>
              </a:rPr>
              <a:t>Guadalupe Ramirez, LCSW </a:t>
            </a:r>
          </a:p>
          <a:p>
            <a:pPr lvl="0">
              <a:lnSpc>
                <a:spcPct val="100000"/>
              </a:lnSpc>
              <a:defRPr/>
            </a:pPr>
            <a:r>
              <a:rPr lang="en-US" b="1" dirty="0">
                <a:solidFill>
                  <a:schemeClr val="tx1"/>
                </a:solidFill>
                <a:latin typeface="Calibri" panose="020F0502020204030204" pitchFamily="34" charset="0"/>
              </a:rPr>
              <a:t>Mental Health Program Specialist II</a:t>
            </a:r>
            <a:endParaRPr lang="en-US" sz="1600" b="1" dirty="0">
              <a:solidFill>
                <a:schemeClr val="tx1"/>
              </a:solidFill>
              <a:latin typeface="Calibri" panose="020F0502020204030204" pitchFamily="34" charset="0"/>
            </a:endParaRPr>
          </a:p>
          <a:p>
            <a:pPr lvl="0">
              <a:lnSpc>
                <a:spcPct val="100000"/>
              </a:lnSpc>
              <a:defRPr/>
            </a:pPr>
            <a:r>
              <a:rPr lang="en-US" sz="1600" dirty="0">
                <a:solidFill>
                  <a:schemeClr val="tx1"/>
                </a:solidFill>
                <a:latin typeface="Calibri" panose="020F0502020204030204" pitchFamily="34" charset="0"/>
                <a:hlinkClick r:id="rId3">
                  <a:extLst>
                    <a:ext uri="{A12FA001-AC4F-418D-AE19-62706E023703}">
                      <ahyp:hlinkClr xmlns:ahyp="http://schemas.microsoft.com/office/drawing/2018/hyperlinkcolor" val="tx"/>
                    </a:ext>
                  </a:extLst>
                </a:hlinkClick>
              </a:rPr>
              <a:t>Guadalupe.ramirez@hhs.sccgov.org</a:t>
            </a:r>
            <a:endParaRPr lang="en-US" sz="1600" dirty="0">
              <a:solidFill>
                <a:schemeClr val="tx1"/>
              </a:solidFill>
              <a:latin typeface="Calibri" panose="020F0502020204030204" pitchFamily="34" charset="0"/>
            </a:endParaRPr>
          </a:p>
          <a:p>
            <a:pPr lvl="0">
              <a:defRPr/>
            </a:pPr>
            <a:endParaRPr lang="en-US" dirty="0">
              <a:solidFill>
                <a:schemeClr val="tx1"/>
              </a:solidFill>
              <a:latin typeface="Calibri" panose="020F0502020204030204" pitchFamily="34" charset="0"/>
            </a:endParaRPr>
          </a:p>
          <a:p>
            <a:pPr lvl="0">
              <a:lnSpc>
                <a:spcPct val="100000"/>
              </a:lnSpc>
              <a:defRPr/>
            </a:pPr>
            <a:r>
              <a:rPr lang="en-US" dirty="0">
                <a:solidFill>
                  <a:schemeClr val="tx1"/>
                </a:solidFill>
                <a:latin typeface="Calibri" panose="020F0502020204030204" pitchFamily="34" charset="0"/>
              </a:rPr>
              <a:t>Rick Navarro, ASW</a:t>
            </a:r>
          </a:p>
          <a:p>
            <a:pPr lvl="0">
              <a:lnSpc>
                <a:spcPct val="100000"/>
              </a:lnSpc>
              <a:defRPr/>
            </a:pPr>
            <a:r>
              <a:rPr lang="en-US" sz="1600" b="1" dirty="0">
                <a:solidFill>
                  <a:schemeClr val="tx1"/>
                </a:solidFill>
                <a:latin typeface="Calibri" panose="020F0502020204030204" pitchFamily="34" charset="0"/>
              </a:rPr>
              <a:t>Psychiatric Social Worker I</a:t>
            </a:r>
          </a:p>
          <a:p>
            <a:pPr lvl="0">
              <a:lnSpc>
                <a:spcPct val="100000"/>
              </a:lnSpc>
              <a:defRPr/>
            </a:pPr>
            <a:r>
              <a:rPr lang="en-US" dirty="0">
                <a:solidFill>
                  <a:schemeClr val="tx1"/>
                </a:solidFill>
                <a:latin typeface="Calibri" panose="020F0502020204030204" pitchFamily="34" charset="0"/>
                <a:hlinkClick r:id="rId3">
                  <a:extLst>
                    <a:ext uri="{A12FA001-AC4F-418D-AE19-62706E023703}">
                      <ahyp:hlinkClr xmlns:ahyp="http://schemas.microsoft.com/office/drawing/2018/hyperlinkcolor" val="tx"/>
                    </a:ext>
                  </a:extLst>
                </a:hlinkClick>
              </a:rPr>
              <a:t>rick.navarro</a:t>
            </a:r>
            <a:r>
              <a:rPr lang="en-US" sz="1600" dirty="0">
                <a:solidFill>
                  <a:schemeClr val="tx1"/>
                </a:solidFill>
                <a:latin typeface="Calibri" panose="020F0502020204030204" pitchFamily="34" charset="0"/>
                <a:hlinkClick r:id="rId3">
                  <a:extLst>
                    <a:ext uri="{A12FA001-AC4F-418D-AE19-62706E023703}">
                      <ahyp:hlinkClr xmlns:ahyp="http://schemas.microsoft.com/office/drawing/2018/hyperlinkcolor" val="tx"/>
                    </a:ext>
                  </a:extLst>
                </a:hlinkClick>
              </a:rPr>
              <a:t>@hhs.sccgov.org</a:t>
            </a:r>
            <a:endParaRPr lang="en-US" sz="1600" dirty="0">
              <a:solidFill>
                <a:schemeClr val="tx1"/>
              </a:solidFill>
              <a:latin typeface="Calibri" panose="020F0502020204030204" pitchFamily="34" charset="0"/>
            </a:endParaRPr>
          </a:p>
          <a:p>
            <a:pPr lvl="0">
              <a:defRPr/>
            </a:pPr>
            <a:endParaRPr lang="en-US" sz="1600" dirty="0">
              <a:solidFill>
                <a:schemeClr val="tx1"/>
              </a:solidFill>
              <a:latin typeface="Calibri" panose="020F0502020204030204" pitchFamily="34" charset="0"/>
            </a:endParaRPr>
          </a:p>
          <a:p>
            <a:pPr lvl="0">
              <a:lnSpc>
                <a:spcPct val="100000"/>
              </a:lnSpc>
              <a:defRPr/>
            </a:pPr>
            <a:endParaRPr lang="en-US" dirty="0">
              <a:solidFill>
                <a:srgbClr val="003D79"/>
              </a:solidFill>
              <a:latin typeface="Calibri"/>
              <a:cs typeface="Calibri"/>
            </a:endParaRPr>
          </a:p>
          <a:p>
            <a:pPr lvl="0">
              <a:lnSpc>
                <a:spcPct val="100000"/>
              </a:lnSpc>
              <a:defRPr/>
            </a:pPr>
            <a:endParaRPr lang="en-US" sz="1600" dirty="0">
              <a:solidFill>
                <a:srgbClr val="003D79"/>
              </a:solidFill>
              <a:latin typeface="Calibri" panose="020F0502020204030204" pitchFamily="34" charset="0"/>
              <a:cs typeface="Calibri"/>
            </a:endParaRPr>
          </a:p>
          <a:p>
            <a:endParaRPr lang="es-MX" dirty="0"/>
          </a:p>
        </p:txBody>
      </p:sp>
      <p:sp>
        <p:nvSpPr>
          <p:cNvPr id="3" name="Title 2">
            <a:extLst>
              <a:ext uri="{FF2B5EF4-FFF2-40B4-BE49-F238E27FC236}">
                <a16:creationId xmlns:a16="http://schemas.microsoft.com/office/drawing/2014/main" id="{552D7CBF-AABF-43B3-A610-5F6F874A07F7}"/>
              </a:ext>
            </a:extLst>
          </p:cNvPr>
          <p:cNvSpPr>
            <a:spLocks noGrp="1"/>
          </p:cNvSpPr>
          <p:nvPr>
            <p:ph type="title"/>
          </p:nvPr>
        </p:nvSpPr>
        <p:spPr/>
        <p:txBody>
          <a:bodyPr>
            <a:normAutofit fontScale="90000"/>
          </a:bodyPr>
          <a:lstStyle/>
          <a:p>
            <a:pPr algn="ctr"/>
            <a:r>
              <a:rPr lang="es-MX" dirty="0"/>
              <a:t>CONTACT INFORMATION </a:t>
            </a:r>
            <a:br>
              <a:rPr lang="es-MX" dirty="0"/>
            </a:br>
            <a:endParaRPr lang="es-MX" dirty="0"/>
          </a:p>
        </p:txBody>
      </p:sp>
    </p:spTree>
    <p:extLst>
      <p:ext uri="{BB962C8B-B14F-4D97-AF65-F5344CB8AC3E}">
        <p14:creationId xmlns:p14="http://schemas.microsoft.com/office/powerpoint/2010/main" val="2115442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046F4F76-880B-49C6-9FF9-0569ACF171EF}"/>
              </a:ext>
            </a:extLst>
          </p:cNvPr>
          <p:cNvPicPr>
            <a:picLocks noChangeAspect="1"/>
          </p:cNvPicPr>
          <p:nvPr/>
        </p:nvPicPr>
        <p:blipFill>
          <a:blip r:embed="rId2"/>
          <a:stretch>
            <a:fillRect/>
          </a:stretch>
        </p:blipFill>
        <p:spPr>
          <a:xfrm>
            <a:off x="6285296" y="-7257"/>
            <a:ext cx="5524901" cy="6865257"/>
          </a:xfrm>
          <a:prstGeom prst="rect">
            <a:avLst/>
          </a:prstGeom>
        </p:spPr>
      </p:pic>
      <p:sp>
        <p:nvSpPr>
          <p:cNvPr id="13" name="TextBox 12">
            <a:extLst>
              <a:ext uri="{FF2B5EF4-FFF2-40B4-BE49-F238E27FC236}">
                <a16:creationId xmlns:a16="http://schemas.microsoft.com/office/drawing/2014/main" id="{47F4637B-E8B9-4852-BB2C-4EA0C9F56EE3}"/>
              </a:ext>
            </a:extLst>
          </p:cNvPr>
          <p:cNvSpPr txBox="1"/>
          <p:nvPr/>
        </p:nvSpPr>
        <p:spPr>
          <a:xfrm>
            <a:off x="635267" y="577516"/>
            <a:ext cx="5370897" cy="5663089"/>
          </a:xfrm>
          <a:prstGeom prst="rect">
            <a:avLst/>
          </a:prstGeom>
          <a:noFill/>
        </p:spPr>
        <p:txBody>
          <a:bodyPr wrap="square" rtlCol="0">
            <a:spAutoFit/>
          </a:bodyPr>
          <a:lstStyle/>
          <a:p>
            <a:pPr algn="ctr"/>
            <a:r>
              <a:rPr lang="en-US" sz="2000" b="1" err="1"/>
              <a:t>Salud</a:t>
            </a:r>
            <a:r>
              <a:rPr lang="en-US" sz="2000" b="1"/>
              <a:t> Mental de </a:t>
            </a:r>
            <a:r>
              <a:rPr lang="en-US" sz="2000" b="1" err="1"/>
              <a:t>Jovenes</a:t>
            </a:r>
            <a:endParaRPr lang="en-US" sz="2000" b="1"/>
          </a:p>
          <a:p>
            <a:endParaRPr lang="en-US"/>
          </a:p>
          <a:p>
            <a:pPr marL="285750" indent="-285750">
              <a:buFont typeface="Arial" panose="020B0604020202020204" pitchFamily="34" charset="0"/>
              <a:buChar char="•"/>
            </a:pPr>
            <a:r>
              <a:rPr lang="es-ES">
                <a:effectLst/>
                <a:latin typeface="Segoe UI Web (West European)"/>
              </a:rPr>
              <a:t>13% de los niños de 18 a 15 años experimentan una afección de salud mental</a:t>
            </a:r>
          </a:p>
          <a:p>
            <a:endParaRPr lang="es-ES">
              <a:effectLst/>
              <a:latin typeface="Segoe UI Web (West European)"/>
            </a:endParaRPr>
          </a:p>
          <a:p>
            <a:pPr marL="285750" indent="-285750">
              <a:buFont typeface="Arial" panose="020B0604020202020204" pitchFamily="34" charset="0"/>
              <a:buChar char="•"/>
            </a:pPr>
            <a:r>
              <a:rPr lang="es-ES">
                <a:effectLst/>
                <a:latin typeface="Segoe UI Web (West European)"/>
              </a:rPr>
              <a:t>13% a 20% de los niños experimentan una afección de salud mental </a:t>
            </a:r>
          </a:p>
          <a:p>
            <a:pPr marL="285750" indent="-285750">
              <a:buFont typeface="Arial" panose="020B0604020202020204" pitchFamily="34" charset="0"/>
              <a:buChar char="•"/>
            </a:pPr>
            <a:endParaRPr lang="es-ES">
              <a:latin typeface="Segoe UI Web (West European)"/>
            </a:endParaRPr>
          </a:p>
          <a:p>
            <a:pPr marL="285750" indent="-285750">
              <a:buFont typeface="Arial" panose="020B0604020202020204" pitchFamily="34" charset="0"/>
              <a:buChar char="•"/>
            </a:pPr>
            <a:r>
              <a:rPr lang="es-ES">
                <a:effectLst/>
                <a:latin typeface="Segoe UI Web (West European)"/>
              </a:rPr>
              <a:t>El 50% de los niños de 8 a 15 años que experimentan una afección de salud mental no reciben tratamiento</a:t>
            </a:r>
          </a:p>
          <a:p>
            <a:pPr marL="285750" indent="-285750">
              <a:buFont typeface="Arial" panose="020B0604020202020204" pitchFamily="34" charset="0"/>
              <a:buChar char="•"/>
            </a:pPr>
            <a:endParaRPr lang="es-ES">
              <a:effectLst/>
              <a:latin typeface="Segoe UI Web (West European)"/>
            </a:endParaRPr>
          </a:p>
          <a:p>
            <a:pPr marL="285750" indent="-285750">
              <a:buFont typeface="Arial" panose="020B0604020202020204" pitchFamily="34" charset="0"/>
              <a:buChar char="•"/>
            </a:pPr>
            <a:r>
              <a:rPr lang="es-ES">
                <a:effectLst/>
                <a:latin typeface="Segoe UI Web (West European)"/>
              </a:rPr>
              <a:t>17% de los estudiantes de secundaria consideran seriamente el suicidio</a:t>
            </a:r>
          </a:p>
          <a:p>
            <a:pPr marL="285750" indent="-285750">
              <a:buFont typeface="Arial" panose="020B0604020202020204" pitchFamily="34" charset="0"/>
              <a:buChar char="•"/>
            </a:pPr>
            <a:endParaRPr lang="es-ES">
              <a:latin typeface="Segoe UI Web (West European)"/>
            </a:endParaRPr>
          </a:p>
          <a:p>
            <a:pPr marL="285750" indent="-285750">
              <a:buFont typeface="Arial" panose="020B0604020202020204" pitchFamily="34" charset="0"/>
              <a:buChar char="•"/>
            </a:pPr>
            <a:r>
              <a:rPr lang="es-ES">
                <a:effectLst/>
                <a:latin typeface="Segoe UI Web (West European)"/>
              </a:rPr>
              <a:t>una cuarta parte de todos los casos de enfermedad mental de por vida comienzan a los 14 años </a:t>
            </a:r>
          </a:p>
          <a:p>
            <a:pPr marL="285750" indent="-285750">
              <a:buFont typeface="Arial" panose="020B0604020202020204" pitchFamily="34" charset="0"/>
              <a:buChar char="•"/>
            </a:pPr>
            <a:endParaRPr lang="es-ES">
              <a:effectLst/>
              <a:latin typeface="Segoe UI Web (West European)"/>
            </a:endParaRPr>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15415571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4DD6D-E09C-4269-8550-F6F209BC36DE}"/>
              </a:ext>
            </a:extLst>
          </p:cNvPr>
          <p:cNvSpPr>
            <a:spLocks noGrp="1"/>
          </p:cNvSpPr>
          <p:nvPr>
            <p:ph type="title"/>
          </p:nvPr>
        </p:nvSpPr>
        <p:spPr/>
        <p:txBody>
          <a:bodyPr/>
          <a:lstStyle/>
          <a:p>
            <a:pPr algn="ctr"/>
            <a:r>
              <a:rPr lang="en-US" dirty="0"/>
              <a:t>refereNCIAS</a:t>
            </a:r>
          </a:p>
        </p:txBody>
      </p:sp>
      <p:sp>
        <p:nvSpPr>
          <p:cNvPr id="3" name="Content Placeholder 2">
            <a:extLst>
              <a:ext uri="{FF2B5EF4-FFF2-40B4-BE49-F238E27FC236}">
                <a16:creationId xmlns:a16="http://schemas.microsoft.com/office/drawing/2014/main" id="{F050A128-94F0-4C63-B52B-AC8D77A97F47}"/>
              </a:ext>
            </a:extLst>
          </p:cNvPr>
          <p:cNvSpPr>
            <a:spLocks noGrp="1"/>
          </p:cNvSpPr>
          <p:nvPr>
            <p:ph idx="1"/>
          </p:nvPr>
        </p:nvSpPr>
        <p:spPr/>
        <p:txBody>
          <a:bodyPr/>
          <a:lstStyle/>
          <a:p>
            <a:pPr marL="0" indent="0">
              <a:buNone/>
            </a:pPr>
            <a:r>
              <a:rPr lang="en-US" sz="1400" b="1"/>
              <a:t>The National Child Traumatic Stress Network-</a:t>
            </a:r>
          </a:p>
          <a:p>
            <a:pPr marL="0" indent="0">
              <a:lnSpc>
                <a:spcPct val="100000"/>
              </a:lnSpc>
              <a:buNone/>
            </a:pPr>
            <a:r>
              <a:rPr lang="en-US" sz="1400" b="1"/>
              <a:t>World Health Organization</a:t>
            </a:r>
            <a:r>
              <a:rPr lang="en-US" sz="1400"/>
              <a:t>: https: //www.who.int/campaigns/connecting-the-world-to-combat-coronavirus/healthyathome/healthyathome---mental-health?gclid=Cj0KCQjwgJv4BRCrARIsAB17JI5GVCom-Za-8bvojM5p22jEM9jWHfOubwqobqiHL4PYpHKxK2aSed4aAjgDEALw_wcB</a:t>
            </a:r>
          </a:p>
          <a:p>
            <a:pPr marL="0" indent="0">
              <a:lnSpc>
                <a:spcPct val="100000"/>
              </a:lnSpc>
              <a:buNone/>
            </a:pPr>
            <a:r>
              <a:rPr lang="en-US" sz="1400" b="1"/>
              <a:t>Substance Abuse and Mental Health Services Administration</a:t>
            </a:r>
            <a:r>
              <a:rPr lang="en-US" sz="1400"/>
              <a:t>: </a:t>
            </a:r>
            <a:r>
              <a:rPr lang="en-US" sz="1400">
                <a:hlinkClick r:id="rId2">
                  <a:extLst>
                    <a:ext uri="{A12FA001-AC4F-418D-AE19-62706E023703}">
                      <ahyp:hlinkClr xmlns:ahyp="http://schemas.microsoft.com/office/drawing/2018/hyperlinkcolor" val="tx"/>
                    </a:ext>
                  </a:extLst>
                </a:hlinkClick>
              </a:rPr>
              <a:t>https://www.samhsa.gov/coronavirus</a:t>
            </a:r>
            <a:endParaRPr lang="en-US" sz="1400"/>
          </a:p>
          <a:p>
            <a:pPr marL="0" indent="0">
              <a:lnSpc>
                <a:spcPct val="100000"/>
              </a:lnSpc>
              <a:buNone/>
            </a:pPr>
            <a:r>
              <a:rPr lang="en-US" sz="1400" b="1"/>
              <a:t>County of Santa Clara Behavioral Health Services</a:t>
            </a:r>
            <a:r>
              <a:rPr lang="en-US" sz="1400"/>
              <a:t>: </a:t>
            </a:r>
            <a:r>
              <a:rPr lang="en-US" sz="1400">
                <a:hlinkClick r:id="rId3"/>
              </a:rPr>
              <a:t>https://www.sccgov.org/sites/bhd/Pages/home.aspx</a:t>
            </a:r>
            <a:endParaRPr lang="en-US" sz="1400"/>
          </a:p>
          <a:p>
            <a:pPr marL="0" indent="0">
              <a:lnSpc>
                <a:spcPct val="100000"/>
              </a:lnSpc>
              <a:buNone/>
            </a:pPr>
            <a:r>
              <a:rPr lang="en-US" sz="1400"/>
              <a:t>NAMI</a:t>
            </a:r>
            <a:endParaRPr lang="en-US"/>
          </a:p>
          <a:p>
            <a:pPr marL="0" indent="0">
              <a:buNone/>
            </a:pPr>
            <a:endParaRPr lang="en-US"/>
          </a:p>
        </p:txBody>
      </p:sp>
    </p:spTree>
    <p:extLst>
      <p:ext uri="{BB962C8B-B14F-4D97-AF65-F5344CB8AC3E}">
        <p14:creationId xmlns:p14="http://schemas.microsoft.com/office/powerpoint/2010/main" val="3142564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917C4D8-0BFC-4982-BFFC-F9DC1472AF26}"/>
              </a:ext>
            </a:extLst>
          </p:cNvPr>
          <p:cNvGraphicFramePr>
            <a:graphicFrameLocks noGrp="1"/>
          </p:cNvGraphicFramePr>
          <p:nvPr>
            <p:extLst>
              <p:ext uri="{D42A27DB-BD31-4B8C-83A1-F6EECF244321}">
                <p14:modId xmlns:p14="http://schemas.microsoft.com/office/powerpoint/2010/main" val="75045524"/>
              </p:ext>
            </p:extLst>
          </p:nvPr>
        </p:nvGraphicFramePr>
        <p:xfrm>
          <a:off x="1450975" y="1"/>
          <a:ext cx="8935452" cy="6702726"/>
        </p:xfrm>
        <a:graphic>
          <a:graphicData uri="http://schemas.openxmlformats.org/drawingml/2006/table">
            <a:tbl>
              <a:tblPr firstRow="1" bandRow="1">
                <a:tableStyleId>{5C22544A-7EE6-4342-B048-85BDC9FD1C3A}</a:tableStyleId>
              </a:tblPr>
              <a:tblGrid>
                <a:gridCol w="8935452">
                  <a:extLst>
                    <a:ext uri="{9D8B030D-6E8A-4147-A177-3AD203B41FA5}">
                      <a16:colId xmlns:a16="http://schemas.microsoft.com/office/drawing/2014/main" val="3933946003"/>
                    </a:ext>
                  </a:extLst>
                </a:gridCol>
              </a:tblGrid>
              <a:tr h="641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800" b="1" kern="1200">
                          <a:solidFill>
                            <a:schemeClr val="lt1"/>
                          </a:solidFill>
                          <a:effectLst/>
                          <a:latin typeface="+mn-lt"/>
                          <a:ea typeface="+mn-ea"/>
                          <a:cs typeface="+mn-cs"/>
                        </a:rPr>
                        <a:t>Reconocer las señales de advertencia</a:t>
                      </a:r>
                      <a:endParaRPr lang="en-US" sz="1800" b="1" kern="1200">
                        <a:solidFill>
                          <a:schemeClr val="lt1"/>
                        </a:solidFill>
                        <a:effectLst/>
                        <a:latin typeface="+mn-lt"/>
                        <a:ea typeface="+mn-ea"/>
                        <a:cs typeface="+mn-cs"/>
                      </a:endParaRPr>
                    </a:p>
                    <a:p>
                      <a:pPr algn="ctr"/>
                      <a:endParaRPr lang="en-US" sz="2000"/>
                    </a:p>
                  </a:txBody>
                  <a:tcPr/>
                </a:tc>
                <a:extLst>
                  <a:ext uri="{0D108BD9-81ED-4DB2-BD59-A6C34878D82A}">
                    <a16:rowId xmlns:a16="http://schemas.microsoft.com/office/drawing/2014/main" val="1859702052"/>
                  </a:ext>
                </a:extLst>
              </a:tr>
              <a:tr h="372157">
                <a:tc>
                  <a:txBody>
                    <a:bodyPr/>
                    <a:lstStyle/>
                    <a:p>
                      <a:pPr marL="285750" indent="-285750">
                        <a:buFont typeface="Arial" panose="020B0604020202020204" pitchFamily="34" charset="0"/>
                        <a:buChar char="•"/>
                      </a:pPr>
                      <a:r>
                        <a:rPr lang="es-ES" sz="1600" kern="1200">
                          <a:solidFill>
                            <a:schemeClr val="dk1"/>
                          </a:solidFill>
                          <a:effectLst/>
                          <a:latin typeface="+mn-lt"/>
                          <a:ea typeface="+mn-ea"/>
                          <a:cs typeface="+mn-cs"/>
                        </a:rPr>
                        <a:t>Sentirse muy triste, retraído o desmotivado</a:t>
                      </a:r>
                      <a:endParaRPr lang="en-US" sz="1600"/>
                    </a:p>
                  </a:txBody>
                  <a:tcPr/>
                </a:tc>
                <a:extLst>
                  <a:ext uri="{0D108BD9-81ED-4DB2-BD59-A6C34878D82A}">
                    <a16:rowId xmlns:a16="http://schemas.microsoft.com/office/drawing/2014/main" val="3494543910"/>
                  </a:ext>
                </a:extLst>
              </a:tr>
              <a:tr h="372157">
                <a:tc>
                  <a:txBody>
                    <a:bodyPr/>
                    <a:lstStyle/>
                    <a:p>
                      <a:pPr marL="285750" indent="-285750">
                        <a:buFont typeface="Arial" panose="020B0604020202020204" pitchFamily="34" charset="0"/>
                        <a:buChar char="•"/>
                      </a:pPr>
                      <a:r>
                        <a:rPr lang="es-ES" sz="1600" kern="1200">
                          <a:solidFill>
                            <a:schemeClr val="dk1"/>
                          </a:solidFill>
                          <a:effectLst/>
                          <a:latin typeface="+mn-lt"/>
                          <a:ea typeface="+mn-ea"/>
                          <a:cs typeface="+mn-cs"/>
                        </a:rPr>
                        <a:t>Hacer planes o tratar de dañarse o suicidarse</a:t>
                      </a:r>
                      <a:endParaRPr lang="en-US" sz="1600"/>
                    </a:p>
                  </a:txBody>
                  <a:tcPr/>
                </a:tc>
                <a:extLst>
                  <a:ext uri="{0D108BD9-81ED-4DB2-BD59-A6C34878D82A}">
                    <a16:rowId xmlns:a16="http://schemas.microsoft.com/office/drawing/2014/main" val="1280714967"/>
                  </a:ext>
                </a:extLst>
              </a:tr>
              <a:tr h="372157">
                <a:tc>
                  <a:txBody>
                    <a:bodyPr/>
                    <a:lstStyle/>
                    <a:p>
                      <a:pPr marL="285750" indent="-285750">
                        <a:buFont typeface="Arial" panose="020B0604020202020204" pitchFamily="34" charset="0"/>
                        <a:buChar char="•"/>
                      </a:pPr>
                      <a:r>
                        <a:rPr lang="es-ES" sz="1600" kern="1200">
                          <a:solidFill>
                            <a:schemeClr val="dk1"/>
                          </a:solidFill>
                          <a:effectLst/>
                          <a:latin typeface="+mn-lt"/>
                          <a:ea typeface="+mn-ea"/>
                          <a:cs typeface="+mn-cs"/>
                        </a:rPr>
                        <a:t>Comportamiento inexplicable o inusualmente severo, violento o rebelde</a:t>
                      </a:r>
                      <a:endParaRPr lang="en-US" sz="1600"/>
                    </a:p>
                  </a:txBody>
                  <a:tcPr/>
                </a:tc>
                <a:extLst>
                  <a:ext uri="{0D108BD9-81ED-4DB2-BD59-A6C34878D82A}">
                    <a16:rowId xmlns:a16="http://schemas.microsoft.com/office/drawing/2014/main" val="4136253724"/>
                  </a:ext>
                </a:extLst>
              </a:tr>
              <a:tr h="372157">
                <a:tc>
                  <a:txBody>
                    <a:bodyPr/>
                    <a:lstStyle/>
                    <a:p>
                      <a:pPr marL="285750" indent="-285750">
                        <a:buFont typeface="Arial" panose="020B0604020202020204" pitchFamily="34" charset="0"/>
                        <a:buChar char="•"/>
                      </a:pPr>
                      <a:r>
                        <a:rPr lang="es-ES" sz="1600" kern="1200">
                          <a:solidFill>
                            <a:schemeClr val="dk1"/>
                          </a:solidFill>
                          <a:effectLst/>
                          <a:latin typeface="+mn-lt"/>
                          <a:ea typeface="+mn-ea"/>
                          <a:cs typeface="+mn-cs"/>
                        </a:rPr>
                        <a:t>Miedo abrumador repentino sin razón, a veces con un corazón acelerado o respiración rápida</a:t>
                      </a:r>
                      <a:endParaRPr lang="en-US" sz="1600"/>
                    </a:p>
                  </a:txBody>
                  <a:tcPr/>
                </a:tc>
                <a:extLst>
                  <a:ext uri="{0D108BD9-81ED-4DB2-BD59-A6C34878D82A}">
                    <a16:rowId xmlns:a16="http://schemas.microsoft.com/office/drawing/2014/main" val="3791393415"/>
                  </a:ext>
                </a:extLst>
              </a:tr>
              <a:tr h="372157">
                <a:tc>
                  <a:txBody>
                    <a:bodyPr/>
                    <a:lstStyle/>
                    <a:p>
                      <a:pPr marL="285750" indent="-285750">
                        <a:buFont typeface="Arial" panose="020B0604020202020204" pitchFamily="34" charset="0"/>
                        <a:buChar char="•"/>
                      </a:pPr>
                      <a:r>
                        <a:rPr lang="es-ES" sz="1600" kern="1200">
                          <a:solidFill>
                            <a:schemeClr val="dk1"/>
                          </a:solidFill>
                          <a:effectLst/>
                          <a:latin typeface="+mn-lt"/>
                          <a:ea typeface="+mn-ea"/>
                          <a:cs typeface="+mn-cs"/>
                        </a:rPr>
                        <a:t>No comer, vomitar o usar laxantes para bajar de peso; pérdida de peso significativa o aumento de peso</a:t>
                      </a:r>
                      <a:endParaRPr lang="en-US" sz="1600">
                        <a:solidFill>
                          <a:schemeClr val="tx1"/>
                        </a:solidFill>
                      </a:endParaRPr>
                    </a:p>
                  </a:txBody>
                  <a:tcPr/>
                </a:tc>
                <a:extLst>
                  <a:ext uri="{0D108BD9-81ED-4DB2-BD59-A6C34878D82A}">
                    <a16:rowId xmlns:a16="http://schemas.microsoft.com/office/drawing/2014/main" val="2204320432"/>
                  </a:ext>
                </a:extLst>
              </a:tr>
              <a:tr h="372157">
                <a:tc>
                  <a:txBody>
                    <a:bodyPr/>
                    <a:lstStyle/>
                    <a:p>
                      <a:pPr marL="285750" indent="-285750">
                        <a:buFont typeface="Arial" panose="020B0604020202020204" pitchFamily="34" charset="0"/>
                        <a:buChar char="•"/>
                      </a:pPr>
                      <a:r>
                        <a:rPr lang="es-ES" sz="1600" kern="1200">
                          <a:solidFill>
                            <a:schemeClr val="dk1"/>
                          </a:solidFill>
                          <a:effectLst/>
                          <a:latin typeface="+mn-lt"/>
                          <a:ea typeface="+mn-ea"/>
                          <a:cs typeface="+mn-cs"/>
                        </a:rPr>
                        <a:t>Cambios de humor severos que causan problemas en las relaciones </a:t>
                      </a:r>
                      <a:endParaRPr lang="en-US" sz="1600">
                        <a:solidFill>
                          <a:schemeClr val="tx1"/>
                        </a:solidFill>
                      </a:endParaRPr>
                    </a:p>
                  </a:txBody>
                  <a:tcPr/>
                </a:tc>
                <a:extLst>
                  <a:ext uri="{0D108BD9-81ED-4DB2-BD59-A6C34878D82A}">
                    <a16:rowId xmlns:a16="http://schemas.microsoft.com/office/drawing/2014/main" val="3601215560"/>
                  </a:ext>
                </a:extLst>
              </a:tr>
              <a:tr h="568533">
                <a:tc>
                  <a:txBody>
                    <a:bodyPr/>
                    <a:lstStyle/>
                    <a:p>
                      <a:pPr marL="285750" indent="-285750">
                        <a:buFont typeface="Arial" panose="020B0604020202020204" pitchFamily="34" charset="0"/>
                        <a:buChar char="•"/>
                      </a:pPr>
                      <a:r>
                        <a:rPr lang="es-ES" sz="1600" kern="1200">
                          <a:solidFill>
                            <a:schemeClr val="dk1"/>
                          </a:solidFill>
                          <a:effectLst/>
                          <a:latin typeface="+mn-lt"/>
                          <a:ea typeface="+mn-ea"/>
                          <a:cs typeface="+mn-cs"/>
                        </a:rPr>
                        <a:t>El uso de un lenguaje que exprese se siente como una carga para los demás </a:t>
                      </a:r>
                      <a:endParaRPr lang="en-US" sz="1600">
                        <a:solidFill>
                          <a:schemeClr val="tx1"/>
                        </a:solidFill>
                      </a:endParaRPr>
                    </a:p>
                  </a:txBody>
                  <a:tcPr/>
                </a:tc>
                <a:extLst>
                  <a:ext uri="{0D108BD9-81ED-4DB2-BD59-A6C34878D82A}">
                    <a16:rowId xmlns:a16="http://schemas.microsoft.com/office/drawing/2014/main" val="1938892138"/>
                  </a:ext>
                </a:extLst>
              </a:tr>
              <a:tr h="372157">
                <a:tc>
                  <a:txBody>
                    <a:bodyPr/>
                    <a:lstStyle/>
                    <a:p>
                      <a:pPr marL="285750" indent="-285750">
                        <a:buFont typeface="Arial" panose="020B0604020202020204" pitchFamily="34" charset="0"/>
                        <a:buChar char="•"/>
                      </a:pPr>
                      <a:r>
                        <a:rPr lang="es-ES" sz="1600" kern="1200">
                          <a:solidFill>
                            <a:schemeClr val="dk1"/>
                          </a:solidFill>
                          <a:effectLst/>
                          <a:latin typeface="+mn-lt"/>
                          <a:ea typeface="+mn-ea"/>
                          <a:cs typeface="+mn-cs"/>
                        </a:rPr>
                        <a:t>Uso excesivo de drogas</a:t>
                      </a:r>
                      <a:endParaRPr lang="en-US" sz="1600">
                        <a:solidFill>
                          <a:schemeClr val="tx1"/>
                        </a:solidFill>
                      </a:endParaRPr>
                    </a:p>
                  </a:txBody>
                  <a:tcPr/>
                </a:tc>
                <a:extLst>
                  <a:ext uri="{0D108BD9-81ED-4DB2-BD59-A6C34878D82A}">
                    <a16:rowId xmlns:a16="http://schemas.microsoft.com/office/drawing/2014/main" val="2042749495"/>
                  </a:ext>
                </a:extLst>
              </a:tr>
              <a:tr h="372157">
                <a:tc>
                  <a:txBody>
                    <a:bodyPr/>
                    <a:lstStyle/>
                    <a:p>
                      <a:pPr marL="285750" indent="-285750">
                        <a:buFont typeface="Arial" panose="020B0604020202020204" pitchFamily="34" charset="0"/>
                        <a:buChar char="•"/>
                      </a:pPr>
                      <a:r>
                        <a:rPr lang="es-ES" sz="1600" kern="1200">
                          <a:solidFill>
                            <a:schemeClr val="dk1"/>
                          </a:solidFill>
                          <a:effectLst/>
                          <a:latin typeface="+mn-lt"/>
                          <a:ea typeface="+mn-ea"/>
                          <a:cs typeface="+mn-cs"/>
                        </a:rPr>
                        <a:t>alcohol Interés repentino en la muerte o la muerte</a:t>
                      </a:r>
                      <a:endParaRPr lang="en-US" sz="1600">
                        <a:solidFill>
                          <a:schemeClr val="tx1"/>
                        </a:solidFill>
                      </a:endParaRPr>
                    </a:p>
                  </a:txBody>
                  <a:tcPr/>
                </a:tc>
                <a:extLst>
                  <a:ext uri="{0D108BD9-81ED-4DB2-BD59-A6C34878D82A}">
                    <a16:rowId xmlns:a16="http://schemas.microsoft.com/office/drawing/2014/main" val="2600891837"/>
                  </a:ext>
                </a:extLst>
              </a:tr>
              <a:tr h="372157">
                <a:tc>
                  <a:txBody>
                    <a:bodyPr/>
                    <a:lstStyle/>
                    <a:p>
                      <a:pPr marL="285750" indent="-285750">
                        <a:buFont typeface="Arial" panose="020B0604020202020204" pitchFamily="34" charset="0"/>
                        <a:buChar char="•"/>
                      </a:pPr>
                      <a:r>
                        <a:rPr lang="es-ES" sz="1600" kern="1200">
                          <a:solidFill>
                            <a:schemeClr val="dk1"/>
                          </a:solidFill>
                          <a:effectLst/>
                          <a:latin typeface="+mn-lt"/>
                          <a:ea typeface="+mn-ea"/>
                          <a:cs typeface="+mn-cs"/>
                        </a:rPr>
                        <a:t>Cambios drásticos en el comportamiento, la personalidad, los hábitos de sueño, la apariencia física</a:t>
                      </a:r>
                      <a:endParaRPr lang="en-US" sz="1600">
                        <a:solidFill>
                          <a:schemeClr val="tx1"/>
                        </a:solidFill>
                      </a:endParaRPr>
                    </a:p>
                  </a:txBody>
                  <a:tcPr/>
                </a:tc>
                <a:extLst>
                  <a:ext uri="{0D108BD9-81ED-4DB2-BD59-A6C34878D82A}">
                    <a16:rowId xmlns:a16="http://schemas.microsoft.com/office/drawing/2014/main" val="3438044867"/>
                  </a:ext>
                </a:extLst>
              </a:tr>
              <a:tr h="372157">
                <a:tc>
                  <a:txBody>
                    <a:bodyPr/>
                    <a:lstStyle/>
                    <a:p>
                      <a:pPr marL="285750" indent="-285750">
                        <a:buFont typeface="Arial" panose="020B0604020202020204" pitchFamily="34" charset="0"/>
                        <a:buChar char="•"/>
                      </a:pPr>
                      <a:r>
                        <a:rPr lang="es-ES" sz="1600" kern="1200">
                          <a:solidFill>
                            <a:schemeClr val="dk1"/>
                          </a:solidFill>
                          <a:effectLst/>
                          <a:latin typeface="+mn-lt"/>
                          <a:ea typeface="+mn-ea"/>
                          <a:cs typeface="+mn-cs"/>
                        </a:rPr>
                        <a:t>Dificultad extrema para concentrarse o permanecer quieto </a:t>
                      </a:r>
                      <a:endParaRPr lang="en-US" sz="1600">
                        <a:solidFill>
                          <a:schemeClr val="tx1"/>
                        </a:solidFill>
                      </a:endParaRPr>
                    </a:p>
                  </a:txBody>
                  <a:tcPr/>
                </a:tc>
                <a:extLst>
                  <a:ext uri="{0D108BD9-81ED-4DB2-BD59-A6C34878D82A}">
                    <a16:rowId xmlns:a16="http://schemas.microsoft.com/office/drawing/2014/main" val="1623882374"/>
                  </a:ext>
                </a:extLst>
              </a:tr>
              <a:tr h="647229">
                <a:tc>
                  <a:txBody>
                    <a:bodyPr/>
                    <a:lstStyle/>
                    <a:p>
                      <a:pPr marL="285750" indent="-285750">
                        <a:buFont typeface="Arial" panose="020B0604020202020204" pitchFamily="34" charset="0"/>
                        <a:buChar char="•"/>
                      </a:pPr>
                      <a:r>
                        <a:rPr lang="es-ES" sz="1600" kern="1200">
                          <a:solidFill>
                            <a:schemeClr val="dk1"/>
                          </a:solidFill>
                          <a:effectLst/>
                          <a:latin typeface="+mn-lt"/>
                          <a:ea typeface="+mn-ea"/>
                          <a:cs typeface="+mn-cs"/>
                        </a:rPr>
                        <a:t>Preocupaciones intensas o temores que se </a:t>
                      </a:r>
                      <a:r>
                        <a:rPr lang="es-ES" sz="1600" kern="1200" err="1">
                          <a:solidFill>
                            <a:schemeClr val="dk1"/>
                          </a:solidFill>
                          <a:effectLst/>
                          <a:latin typeface="+mn-lt"/>
                          <a:ea typeface="+mn-ea"/>
                          <a:cs typeface="+mn-cs"/>
                        </a:rPr>
                        <a:t>interencar</a:t>
                      </a:r>
                      <a:r>
                        <a:rPr lang="es-ES" sz="1600" kern="1200">
                          <a:solidFill>
                            <a:schemeClr val="dk1"/>
                          </a:solidFill>
                          <a:effectLst/>
                          <a:latin typeface="+mn-lt"/>
                          <a:ea typeface="+mn-ea"/>
                          <a:cs typeface="+mn-cs"/>
                        </a:rPr>
                        <a:t> en el camino de las actividades diarias como pasar el rato con amigos o ir a clases</a:t>
                      </a:r>
                      <a:endParaRPr lang="en-US" sz="1600">
                        <a:solidFill>
                          <a:schemeClr val="tx1"/>
                        </a:solidFill>
                      </a:endParaRPr>
                    </a:p>
                  </a:txBody>
                  <a:tcPr/>
                </a:tc>
                <a:extLst>
                  <a:ext uri="{0D108BD9-81ED-4DB2-BD59-A6C34878D82A}">
                    <a16:rowId xmlns:a16="http://schemas.microsoft.com/office/drawing/2014/main" val="719055700"/>
                  </a:ext>
                </a:extLst>
              </a:tr>
              <a:tr h="372157">
                <a:tc>
                  <a:txBody>
                    <a:bodyPr/>
                    <a:lstStyle/>
                    <a:p>
                      <a:pPr marL="285750" indent="-285750">
                        <a:buFont typeface="Arial" panose="020B0604020202020204" pitchFamily="34" charset="0"/>
                        <a:buChar char="•"/>
                      </a:pPr>
                      <a:r>
                        <a:rPr lang="es-ES" sz="1600" kern="1200">
                          <a:solidFill>
                            <a:schemeClr val="dk1"/>
                          </a:solidFill>
                          <a:effectLst/>
                          <a:latin typeface="+mn-lt"/>
                          <a:ea typeface="+mn-ea"/>
                          <a:cs typeface="+mn-cs"/>
                        </a:rPr>
                        <a:t>Hablar, escribir o dibujar sobre el suicidio o la muerte (incluso en broma)</a:t>
                      </a:r>
                      <a:endParaRPr lang="en-US" sz="1600">
                        <a:solidFill>
                          <a:schemeClr val="tx1"/>
                        </a:solidFill>
                      </a:endParaRPr>
                    </a:p>
                  </a:txBody>
                  <a:tcPr/>
                </a:tc>
                <a:extLst>
                  <a:ext uri="{0D108BD9-81ED-4DB2-BD59-A6C34878D82A}">
                    <a16:rowId xmlns:a16="http://schemas.microsoft.com/office/drawing/2014/main" val="2289595348"/>
                  </a:ext>
                </a:extLst>
              </a:tr>
              <a:tr h="372157">
                <a:tc>
                  <a:txBody>
                    <a:bodyPr/>
                    <a:lstStyle/>
                    <a:p>
                      <a:pPr marL="285750" indent="-285750">
                        <a:buFont typeface="Arial" panose="020B0604020202020204" pitchFamily="34" charset="0"/>
                        <a:buChar char="•"/>
                      </a:pPr>
                      <a:r>
                        <a:rPr lang="es-ES" sz="1600" kern="1200">
                          <a:solidFill>
                            <a:schemeClr val="dk1"/>
                          </a:solidFill>
                          <a:effectLst/>
                          <a:latin typeface="+mn-lt"/>
                          <a:ea typeface="+mn-ea"/>
                          <a:cs typeface="+mn-cs"/>
                        </a:rPr>
                        <a:t>Regalar preciadas pertenencias</a:t>
                      </a:r>
                      <a:endParaRPr lang="en-US" sz="1600">
                        <a:solidFill>
                          <a:schemeClr val="tx1"/>
                        </a:solidFill>
                      </a:endParaRPr>
                    </a:p>
                  </a:txBody>
                  <a:tcPr/>
                </a:tc>
                <a:extLst>
                  <a:ext uri="{0D108BD9-81ED-4DB2-BD59-A6C34878D82A}">
                    <a16:rowId xmlns:a16="http://schemas.microsoft.com/office/drawing/2014/main" val="3626912150"/>
                  </a:ext>
                </a:extLst>
              </a:tr>
              <a:tr h="335157">
                <a:tc>
                  <a:txBody>
                    <a:bodyPr/>
                    <a:lstStyle/>
                    <a:p>
                      <a:pPr marL="0" indent="0">
                        <a:buFont typeface="Arial" panose="020B0604020202020204" pitchFamily="34" charset="0"/>
                        <a:buNone/>
                      </a:pPr>
                      <a:endParaRPr lang="en-US" sz="1700"/>
                    </a:p>
                  </a:txBody>
                  <a:tcPr/>
                </a:tc>
                <a:extLst>
                  <a:ext uri="{0D108BD9-81ED-4DB2-BD59-A6C34878D82A}">
                    <a16:rowId xmlns:a16="http://schemas.microsoft.com/office/drawing/2014/main" val="1859169178"/>
                  </a:ext>
                </a:extLst>
              </a:tr>
            </a:tbl>
          </a:graphicData>
        </a:graphic>
      </p:graphicFrame>
    </p:spTree>
    <p:extLst>
      <p:ext uri="{BB962C8B-B14F-4D97-AF65-F5344CB8AC3E}">
        <p14:creationId xmlns:p14="http://schemas.microsoft.com/office/powerpoint/2010/main" val="3621611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345E21-B824-4131-9AC3-2F2E7435BA13}"/>
              </a:ext>
            </a:extLst>
          </p:cNvPr>
          <p:cNvSpPr>
            <a:spLocks noGrp="1"/>
          </p:cNvSpPr>
          <p:nvPr>
            <p:ph type="title"/>
          </p:nvPr>
        </p:nvSpPr>
        <p:spPr>
          <a:xfrm>
            <a:off x="1451579" y="804520"/>
            <a:ext cx="9603275" cy="587136"/>
          </a:xfrm>
        </p:spPr>
        <p:txBody>
          <a:bodyPr>
            <a:normAutofit/>
          </a:bodyPr>
          <a:lstStyle/>
          <a:p>
            <a:r>
              <a:rPr lang="es-ES">
                <a:effectLst/>
                <a:latin typeface="Segoe UI Web (West European)"/>
              </a:rPr>
              <a:t> las preocupaciones inmediatas</a:t>
            </a:r>
            <a:endParaRPr lang="en-US"/>
          </a:p>
        </p:txBody>
      </p:sp>
      <p:sp>
        <p:nvSpPr>
          <p:cNvPr id="6" name="Content Placeholder 5">
            <a:extLst>
              <a:ext uri="{FF2B5EF4-FFF2-40B4-BE49-F238E27FC236}">
                <a16:creationId xmlns:a16="http://schemas.microsoft.com/office/drawing/2014/main" id="{D7789D92-769C-4EEA-8656-2AE2C81E336E}"/>
              </a:ext>
            </a:extLst>
          </p:cNvPr>
          <p:cNvSpPr>
            <a:spLocks noGrp="1"/>
          </p:cNvSpPr>
          <p:nvPr>
            <p:ph idx="1"/>
          </p:nvPr>
        </p:nvSpPr>
        <p:spPr>
          <a:xfrm>
            <a:off x="1451579" y="1771650"/>
            <a:ext cx="9603275" cy="4157512"/>
          </a:xfrm>
        </p:spPr>
        <p:txBody>
          <a:bodyPr>
            <a:noAutofit/>
          </a:bodyPr>
          <a:lstStyle/>
          <a:p>
            <a:r>
              <a:rPr lang="es-ES" sz="1700">
                <a:effectLst/>
                <a:latin typeface="Segoe UI Web (West European)"/>
              </a:rPr>
              <a:t>Escuchen y sean observadores. </a:t>
            </a:r>
          </a:p>
          <a:p>
            <a:r>
              <a:rPr lang="es-ES" sz="1700">
                <a:effectLst/>
                <a:latin typeface="Segoe UI Web (West European)"/>
              </a:rPr>
              <a:t>No ignore los cambios en el comportamiento de su hijo o en las señales de advertencia. </a:t>
            </a:r>
          </a:p>
          <a:p>
            <a:r>
              <a:rPr lang="es-ES" sz="1700">
                <a:effectLst/>
                <a:latin typeface="Segoe UI Web (West European)"/>
              </a:rPr>
              <a:t>Si las preocupaciones son recientes, consulte a otros adultos en el entorno de su hijo, como maestros, consejeros, entrenadores, etc. para ver si han notado algún cambio. </a:t>
            </a:r>
          </a:p>
          <a:p>
            <a:r>
              <a:rPr lang="es-ES" sz="1700">
                <a:effectLst/>
                <a:latin typeface="Segoe UI Web (West European)"/>
              </a:rPr>
              <a:t>Señale comportamientos específicos que haya visto que le hacen sentir preocupado al hablar con su hijo. </a:t>
            </a:r>
          </a:p>
          <a:p>
            <a:r>
              <a:rPr lang="es-ES" sz="1700">
                <a:effectLst/>
                <a:latin typeface="Segoe UI Web (West European)"/>
              </a:rPr>
              <a:t>Tome cualquier signo de crisis o mención de suicidio, poniendo fin a la vida o pensamientos de morir en serio. </a:t>
            </a:r>
          </a:p>
          <a:p>
            <a:r>
              <a:rPr lang="es-ES" sz="1700">
                <a:effectLst/>
                <a:latin typeface="Segoe UI Web (West European)"/>
              </a:rPr>
              <a:t>Hablar sobre el suicidio no causa suicidio, pero evitar lo que está en la mente de un niño puede hacer que se sienta verdaderamente solo y descuidado. </a:t>
            </a:r>
          </a:p>
          <a:p>
            <a:r>
              <a:rPr lang="es-ES" sz="1700">
                <a:effectLst/>
                <a:latin typeface="Segoe UI Web (West European)"/>
              </a:rPr>
              <a:t>Retire los medios letales de la casa o guárdelos en algún lugar con una cerradura. Si usted está extremadamente preocupado, busque ayuda profesional de inmediato y no tenga miedo de llevar a su hijo a una sala de emergencias del hospital.</a:t>
            </a:r>
            <a:endParaRPr lang="en-US" sz="1700"/>
          </a:p>
        </p:txBody>
      </p:sp>
    </p:spTree>
    <p:extLst>
      <p:ext uri="{BB962C8B-B14F-4D97-AF65-F5344CB8AC3E}">
        <p14:creationId xmlns:p14="http://schemas.microsoft.com/office/powerpoint/2010/main" val="780156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A2A60-234B-48ED-A693-5590D5E9F83C}"/>
              </a:ext>
            </a:extLst>
          </p:cNvPr>
          <p:cNvSpPr>
            <a:spLocks noGrp="1"/>
          </p:cNvSpPr>
          <p:nvPr>
            <p:ph type="title"/>
          </p:nvPr>
        </p:nvSpPr>
        <p:spPr>
          <a:xfrm>
            <a:off x="838200" y="484905"/>
            <a:ext cx="10216652" cy="1379289"/>
          </a:xfrm>
        </p:spPr>
        <p:txBody>
          <a:bodyPr>
            <a:normAutofit/>
          </a:bodyPr>
          <a:lstStyle/>
          <a:p>
            <a:r>
              <a:rPr lang="es-ES" sz="3200">
                <a:effectLst/>
                <a:latin typeface="Segoe UI Web (West European)"/>
              </a:rPr>
              <a:t>Cómo obtener ayuda </a:t>
            </a:r>
            <a:endParaRPr lang="en-US" sz="4800"/>
          </a:p>
        </p:txBody>
      </p:sp>
      <p:sp>
        <p:nvSpPr>
          <p:cNvPr id="16" name="Content Placeholder 15">
            <a:extLst>
              <a:ext uri="{FF2B5EF4-FFF2-40B4-BE49-F238E27FC236}">
                <a16:creationId xmlns:a16="http://schemas.microsoft.com/office/drawing/2014/main" id="{C50836CE-2E9B-4E0A-A547-4C1ABC41400D}"/>
              </a:ext>
            </a:extLst>
          </p:cNvPr>
          <p:cNvSpPr>
            <a:spLocks noGrp="1"/>
          </p:cNvSpPr>
          <p:nvPr>
            <p:ph sz="half" idx="1"/>
          </p:nvPr>
        </p:nvSpPr>
        <p:spPr>
          <a:xfrm>
            <a:off x="838200" y="1825625"/>
            <a:ext cx="5181600" cy="4807404"/>
          </a:xfrm>
        </p:spPr>
        <p:txBody>
          <a:bodyPr>
            <a:normAutofit fontScale="40000" lnSpcReduction="20000"/>
          </a:bodyPr>
          <a:lstStyle/>
          <a:p>
            <a:pPr marL="0" indent="0">
              <a:buNone/>
            </a:pPr>
            <a:r>
              <a:rPr lang="es-ES" sz="3600" b="1">
                <a:effectLst/>
                <a:latin typeface="Segoe UI Web (West European)"/>
              </a:rPr>
              <a:t>Educación y apoyo mutuo: </a:t>
            </a:r>
          </a:p>
          <a:p>
            <a:pPr marL="0" indent="0">
              <a:buNone/>
            </a:pPr>
            <a:r>
              <a:rPr lang="es-ES" sz="3600">
                <a:effectLst/>
                <a:latin typeface="Segoe UI Web (West European)"/>
              </a:rPr>
              <a:t>Es muy importante crear un sistema de apoyo que incluya a familiares, amigos, otras personas que están tratando con experiencias similares y profesionales de la salud mental. </a:t>
            </a:r>
          </a:p>
          <a:p>
            <a:pPr marL="0" indent="0">
              <a:buNone/>
            </a:pPr>
            <a:r>
              <a:rPr lang="es-ES" sz="3600" b="1">
                <a:effectLst/>
                <a:latin typeface="Segoe UI Web (West European)"/>
              </a:rPr>
              <a:t>Psicoterapia: </a:t>
            </a:r>
          </a:p>
          <a:p>
            <a:pPr marL="0" indent="0">
              <a:buNone/>
            </a:pPr>
            <a:r>
              <a:rPr lang="es-ES" sz="3600">
                <a:effectLst/>
                <a:latin typeface="Segoe UI Web (West European)"/>
              </a:rPr>
              <a:t>Estos tratamientos implican hablar con un terapeuta o consejero que te ayude a entenderte a ti mismo y a tus desafíos, aprender a soportar la enfermedad, controlar los niveles de estrés y encontrar maneras apropiadas de resolver problemas. </a:t>
            </a:r>
          </a:p>
          <a:p>
            <a:pPr marL="0" indent="0">
              <a:buNone/>
            </a:pPr>
            <a:r>
              <a:rPr lang="es-ES" sz="3600" b="1">
                <a:effectLst/>
                <a:latin typeface="Segoe UI Web (West European)"/>
              </a:rPr>
              <a:t>Medicación: </a:t>
            </a:r>
            <a:endParaRPr lang="en-US" sz="4000" b="1"/>
          </a:p>
          <a:p>
            <a:pPr marL="0" indent="0">
              <a:buNone/>
            </a:pPr>
            <a:r>
              <a:rPr lang="es-ES" sz="3400">
                <a:effectLst/>
                <a:latin typeface="Segoe UI" panose="020B0502040204020203" pitchFamily="34" charset="0"/>
                <a:cs typeface="Segoe UI" panose="020B0502040204020203" pitchFamily="34" charset="0"/>
              </a:rPr>
              <a:t>Se utilizan diferentes tipos de medicamentos para tratar estas afecciones. Usted y su médico tendrán que buscar el medicamento o los medicamentos más eficaces para usted. Hable con su médico acerca de las diferentes opciones y sus efectos secundarios. </a:t>
            </a:r>
            <a:endParaRPr lang="en-US" sz="3400">
              <a:latin typeface="Segoe UI" panose="020B0502040204020203" pitchFamily="34" charset="0"/>
              <a:cs typeface="Segoe UI" panose="020B0502040204020203" pitchFamily="34" charset="0"/>
            </a:endParaRPr>
          </a:p>
          <a:p>
            <a:pPr marL="0" indent="0">
              <a:buNone/>
            </a:pPr>
            <a:r>
              <a:rPr lang="en-US" sz="3400">
                <a:latin typeface="Segoe UI" panose="020B0502040204020203" pitchFamily="34" charset="0"/>
                <a:cs typeface="Segoe UI" panose="020B0502040204020203" pitchFamily="34" charset="0"/>
              </a:rPr>
              <a:t> </a:t>
            </a:r>
          </a:p>
        </p:txBody>
      </p:sp>
      <p:sp>
        <p:nvSpPr>
          <p:cNvPr id="17" name="Content Placeholder 16">
            <a:extLst>
              <a:ext uri="{FF2B5EF4-FFF2-40B4-BE49-F238E27FC236}">
                <a16:creationId xmlns:a16="http://schemas.microsoft.com/office/drawing/2014/main" id="{A16A8B97-28E4-4D4B-A1A0-D25D64232440}"/>
              </a:ext>
            </a:extLst>
          </p:cNvPr>
          <p:cNvSpPr>
            <a:spLocks noGrp="1"/>
          </p:cNvSpPr>
          <p:nvPr>
            <p:ph sz="half" idx="2"/>
          </p:nvPr>
        </p:nvSpPr>
        <p:spPr>
          <a:xfrm>
            <a:off x="6413771" y="2017343"/>
            <a:ext cx="4645152" cy="3701286"/>
          </a:xfrm>
        </p:spPr>
        <p:txBody>
          <a:bodyPr>
            <a:noAutofit/>
          </a:bodyPr>
          <a:lstStyle/>
          <a:p>
            <a:pPr marL="0" indent="0">
              <a:buNone/>
            </a:pPr>
            <a:r>
              <a:rPr lang="es-ES" sz="1600" b="1">
                <a:effectLst/>
                <a:latin typeface="Segoe UI Web (West European)"/>
              </a:rPr>
              <a:t>Otras prácticas curativas: </a:t>
            </a:r>
          </a:p>
          <a:p>
            <a:pPr marL="0" indent="0">
              <a:buNone/>
            </a:pPr>
            <a:r>
              <a:rPr lang="es-ES" sz="1600">
                <a:effectLst/>
                <a:latin typeface="Segoe UI Web (West European)"/>
              </a:rPr>
              <a:t>La fe y la oración, las artes (danza, música, artes visuales, etc.) y la meditación también son prácticas útiles de recuperación. Además, es importante vivir una vida sana y activa, comiendo bien y </a:t>
            </a:r>
            <a:r>
              <a:rPr lang="es-ES" sz="1600">
                <a:latin typeface="Segoe UI Web (West European)"/>
              </a:rPr>
              <a:t>haciendo ejerció.</a:t>
            </a:r>
          </a:p>
          <a:p>
            <a:pPr marL="0" indent="0">
              <a:buNone/>
            </a:pPr>
            <a:r>
              <a:rPr lang="es-ES" sz="1600" b="1">
                <a:effectLst/>
                <a:latin typeface="Segoe UI Web (West European)"/>
              </a:rPr>
              <a:t>Hospitalización: </a:t>
            </a:r>
          </a:p>
          <a:p>
            <a:pPr marL="0" indent="0">
              <a:buNone/>
            </a:pPr>
            <a:r>
              <a:rPr lang="es-ES" sz="1600">
                <a:effectLst/>
                <a:latin typeface="Segoe UI Web (West European)"/>
              </a:rPr>
              <a:t>La hospitalización puede ser necesaria si la persona está en crisis</a:t>
            </a:r>
            <a:r>
              <a:rPr lang="es-ES" sz="1200">
                <a:effectLst/>
                <a:latin typeface="Segoe UI Web (West European)"/>
              </a:rPr>
              <a:t>. </a:t>
            </a:r>
            <a:endParaRPr lang="en-US" sz="1600"/>
          </a:p>
        </p:txBody>
      </p:sp>
      <p:pic>
        <p:nvPicPr>
          <p:cNvPr id="19" name="Picture 18">
            <a:extLst>
              <a:ext uri="{FF2B5EF4-FFF2-40B4-BE49-F238E27FC236}">
                <a16:creationId xmlns:a16="http://schemas.microsoft.com/office/drawing/2014/main" id="{8CA86D59-E6EC-4957-B763-A690989AC483}"/>
              </a:ext>
            </a:extLst>
          </p:cNvPr>
          <p:cNvPicPr>
            <a:picLocks noChangeAspect="1"/>
          </p:cNvPicPr>
          <p:nvPr/>
        </p:nvPicPr>
        <p:blipFill>
          <a:blip r:embed="rId2"/>
          <a:stretch>
            <a:fillRect/>
          </a:stretch>
        </p:blipFill>
        <p:spPr>
          <a:xfrm>
            <a:off x="7771900" y="484905"/>
            <a:ext cx="3282952" cy="1086002"/>
          </a:xfrm>
          <a:prstGeom prst="rect">
            <a:avLst/>
          </a:prstGeom>
        </p:spPr>
      </p:pic>
    </p:spTree>
    <p:extLst>
      <p:ext uri="{BB962C8B-B14F-4D97-AF65-F5344CB8AC3E}">
        <p14:creationId xmlns:p14="http://schemas.microsoft.com/office/powerpoint/2010/main" val="1789406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4E1CA-9336-41A9-A806-B9F9EC91E20E}"/>
              </a:ext>
            </a:extLst>
          </p:cNvPr>
          <p:cNvSpPr>
            <a:spLocks noGrp="1"/>
          </p:cNvSpPr>
          <p:nvPr>
            <p:ph type="title"/>
          </p:nvPr>
        </p:nvSpPr>
        <p:spPr/>
        <p:txBody>
          <a:bodyPr/>
          <a:lstStyle/>
          <a:p>
            <a:r>
              <a:rPr lang="es-ES" dirty="0">
                <a:effectLst/>
                <a:latin typeface="Segoe UI Web (West European)"/>
              </a:rPr>
              <a:t>Psicosis temprana </a:t>
            </a:r>
            <a:endParaRPr lang="en-US" dirty="0"/>
          </a:p>
        </p:txBody>
      </p:sp>
      <p:sp>
        <p:nvSpPr>
          <p:cNvPr id="3" name="Content Placeholder 2">
            <a:extLst>
              <a:ext uri="{FF2B5EF4-FFF2-40B4-BE49-F238E27FC236}">
                <a16:creationId xmlns:a16="http://schemas.microsoft.com/office/drawing/2014/main" id="{A1890033-66A6-46D1-A87A-5B56D714545B}"/>
              </a:ext>
            </a:extLst>
          </p:cNvPr>
          <p:cNvSpPr>
            <a:spLocks noGrp="1"/>
          </p:cNvSpPr>
          <p:nvPr>
            <p:ph idx="1"/>
          </p:nvPr>
        </p:nvSpPr>
        <p:spPr/>
        <p:txBody>
          <a:bodyPr/>
          <a:lstStyle/>
          <a:p>
            <a:pPr marL="0" indent="0">
              <a:buNone/>
            </a:pPr>
            <a:r>
              <a:rPr lang="es-ES" b="1" dirty="0">
                <a:effectLst/>
                <a:latin typeface="Segoe UI Web (West European)"/>
              </a:rPr>
              <a:t>Psicosis: </a:t>
            </a:r>
            <a:r>
              <a:rPr lang="es-ES" dirty="0">
                <a:effectLst/>
                <a:latin typeface="Segoe UI Web (West European)"/>
              </a:rPr>
              <a:t>Experiencia de personas que tienen dificultades para distinguir la realidad de la experiencia interna. Puede ver cosas que no están allí, escuchar voces, tener delirios, o pensamientos intrusivos / desorganizados. </a:t>
            </a:r>
          </a:p>
          <a:p>
            <a:pPr marL="0" indent="0">
              <a:buNone/>
            </a:pPr>
            <a:r>
              <a:rPr lang="es-ES" b="1" dirty="0">
                <a:effectLst/>
                <a:latin typeface="Segoe UI Web (West European)"/>
              </a:rPr>
              <a:t>Riesgo clínico alto</a:t>
            </a:r>
            <a:r>
              <a:rPr lang="es-ES" dirty="0">
                <a:effectLst/>
                <a:latin typeface="Segoe UI Web (West European)"/>
              </a:rPr>
              <a:t>: Jóvenes y adultos jóvenes que muestran signos de alerta temprana de que pueden desarrollar psicosis. Muestran cambios notables en su percepción, pensamiento y funcionamiento. </a:t>
            </a:r>
            <a:endParaRPr lang="en-US" dirty="0"/>
          </a:p>
        </p:txBody>
      </p:sp>
    </p:spTree>
    <p:extLst>
      <p:ext uri="{BB962C8B-B14F-4D97-AF65-F5344CB8AC3E}">
        <p14:creationId xmlns:p14="http://schemas.microsoft.com/office/powerpoint/2010/main" val="2769550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31FDC-8035-4677-B4D1-B74881D7C3C3}"/>
              </a:ext>
            </a:extLst>
          </p:cNvPr>
          <p:cNvSpPr>
            <a:spLocks noGrp="1"/>
          </p:cNvSpPr>
          <p:nvPr>
            <p:ph type="title"/>
          </p:nvPr>
        </p:nvSpPr>
        <p:spPr/>
        <p:txBody>
          <a:bodyPr/>
          <a:lstStyle/>
          <a:p>
            <a:r>
              <a:rPr lang="es-ES" dirty="0"/>
              <a:t>primeros signos de posible psicosis</a:t>
            </a:r>
            <a:endParaRPr lang="en-US" dirty="0"/>
          </a:p>
        </p:txBody>
      </p:sp>
      <p:sp>
        <p:nvSpPr>
          <p:cNvPr id="3" name="Content Placeholder 2">
            <a:extLst>
              <a:ext uri="{FF2B5EF4-FFF2-40B4-BE49-F238E27FC236}">
                <a16:creationId xmlns:a16="http://schemas.microsoft.com/office/drawing/2014/main" id="{F35CF45C-A132-42BC-B253-EE12809F270D}"/>
              </a:ext>
            </a:extLst>
          </p:cNvPr>
          <p:cNvSpPr>
            <a:spLocks noGrp="1"/>
          </p:cNvSpPr>
          <p:nvPr>
            <p:ph idx="1"/>
          </p:nvPr>
        </p:nvSpPr>
        <p:spPr/>
        <p:txBody>
          <a:bodyPr numCol="2">
            <a:normAutofit/>
          </a:bodyPr>
          <a:lstStyle/>
          <a:p>
            <a:pPr lvl="1"/>
            <a:r>
              <a:rPr lang="en-US" dirty="0" err="1"/>
              <a:t>Miedo</a:t>
            </a:r>
            <a:r>
              <a:rPr lang="en-US" dirty="0"/>
              <a:t> </a:t>
            </a:r>
            <a:r>
              <a:rPr lang="en-US" dirty="0" err="1"/>
              <a:t>extremo</a:t>
            </a:r>
            <a:endParaRPr lang="en-US" dirty="0"/>
          </a:p>
          <a:p>
            <a:pPr lvl="1"/>
            <a:r>
              <a:rPr lang="en-US" dirty="0" err="1"/>
              <a:t>Comportamiento</a:t>
            </a:r>
            <a:r>
              <a:rPr lang="en-US" dirty="0"/>
              <a:t> </a:t>
            </a:r>
            <a:r>
              <a:rPr lang="en-US" dirty="0" err="1"/>
              <a:t>extraño</a:t>
            </a:r>
            <a:endParaRPr lang="en-US" dirty="0"/>
          </a:p>
          <a:p>
            <a:pPr lvl="1"/>
            <a:r>
              <a:rPr lang="en-US" dirty="0" err="1"/>
              <a:t>Aislamiento</a:t>
            </a:r>
            <a:r>
              <a:rPr lang="en-US" dirty="0"/>
              <a:t> social </a:t>
            </a:r>
            <a:r>
              <a:rPr lang="en-US" dirty="0" err="1"/>
              <a:t>extremo</a:t>
            </a:r>
            <a:endParaRPr lang="en-US" dirty="0"/>
          </a:p>
          <a:p>
            <a:pPr lvl="1"/>
            <a:r>
              <a:rPr lang="es-ES" dirty="0"/>
              <a:t>Cambios en la apariencia, la higiene, el sueño o la alimentación.</a:t>
            </a:r>
          </a:p>
          <a:p>
            <a:pPr lvl="1"/>
            <a:r>
              <a:rPr lang="es-ES" dirty="0"/>
              <a:t>Mayor sensibilidad a los sentidos</a:t>
            </a:r>
          </a:p>
          <a:p>
            <a:pPr lvl="1"/>
            <a:r>
              <a:rPr lang="en-US" dirty="0"/>
              <a:t>“</a:t>
            </a:r>
            <a:r>
              <a:rPr lang="es-ES" dirty="0"/>
              <a:t>Mi cerebro está jugando trucos conmigo.</a:t>
            </a:r>
            <a:r>
              <a:rPr lang="en-US" dirty="0"/>
              <a:t>”</a:t>
            </a:r>
          </a:p>
          <a:p>
            <a:pPr lvl="1"/>
            <a:r>
              <a:rPr lang="es-ES" dirty="0"/>
              <a:t>Escuchar cosas que otras personas no escuchan</a:t>
            </a:r>
          </a:p>
          <a:p>
            <a:pPr lvl="1"/>
            <a:r>
              <a:rPr lang="en-US" dirty="0" err="1"/>
              <a:t>Cambios</a:t>
            </a:r>
            <a:r>
              <a:rPr lang="en-US" dirty="0"/>
              <a:t> </a:t>
            </a:r>
            <a:r>
              <a:rPr lang="en-US" dirty="0" err="1"/>
              <a:t>visuales</a:t>
            </a:r>
            <a:endParaRPr lang="en-US" dirty="0"/>
          </a:p>
          <a:p>
            <a:pPr lvl="1"/>
            <a:r>
              <a:rPr lang="es-ES" dirty="0"/>
              <a:t>"Alguien está poniendo pensamientos en mi cerebro / sacándolos“</a:t>
            </a:r>
          </a:p>
          <a:p>
            <a:pPr lvl="1"/>
            <a:r>
              <a:rPr lang="es-ES" dirty="0"/>
              <a:t>Dificultad para leer, hablar o comprender a los demás</a:t>
            </a:r>
          </a:p>
          <a:p>
            <a:pPr lvl="1"/>
            <a:r>
              <a:rPr lang="es-ES" dirty="0"/>
              <a:t>Confundirse o perderse fácilmente</a:t>
            </a:r>
          </a:p>
          <a:p>
            <a:pPr lvl="1"/>
            <a:r>
              <a:rPr lang="es-ES" dirty="0"/>
              <a:t>Dificultad para hacer cosas que solían ser fáciles</a:t>
            </a:r>
            <a:endParaRPr lang="en-US" dirty="0"/>
          </a:p>
        </p:txBody>
      </p:sp>
    </p:spTree>
    <p:extLst>
      <p:ext uri="{BB962C8B-B14F-4D97-AF65-F5344CB8AC3E}">
        <p14:creationId xmlns:p14="http://schemas.microsoft.com/office/powerpoint/2010/main" val="1278384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15387-BDA1-4D04-8A3C-17112EB47817}"/>
              </a:ext>
            </a:extLst>
          </p:cNvPr>
          <p:cNvSpPr>
            <a:spLocks noGrp="1"/>
          </p:cNvSpPr>
          <p:nvPr>
            <p:ph type="title"/>
          </p:nvPr>
        </p:nvSpPr>
        <p:spPr/>
        <p:txBody>
          <a:bodyPr/>
          <a:lstStyle/>
          <a:p>
            <a:r>
              <a:rPr lang="en-US" err="1">
                <a:latin typeface="Segoe UI" panose="020B0502040204020203" pitchFamily="34" charset="0"/>
                <a:cs typeface="Segoe UI" panose="020B0502040204020203" pitchFamily="34" charset="0"/>
              </a:rPr>
              <a:t>ProgramA</a:t>
            </a:r>
            <a:r>
              <a:rPr lang="en-US">
                <a:latin typeface="Segoe UI" panose="020B0502040204020203" pitchFamily="34" charset="0"/>
                <a:cs typeface="Segoe UI" panose="020B0502040204020203" pitchFamily="34" charset="0"/>
              </a:rPr>
              <a:t> REACH</a:t>
            </a:r>
          </a:p>
        </p:txBody>
      </p:sp>
      <p:sp>
        <p:nvSpPr>
          <p:cNvPr id="3" name="Content Placeholder 2">
            <a:extLst>
              <a:ext uri="{FF2B5EF4-FFF2-40B4-BE49-F238E27FC236}">
                <a16:creationId xmlns:a16="http://schemas.microsoft.com/office/drawing/2014/main" id="{7DF5B58A-AB06-4CD9-8E36-8CC8B2088E7B}"/>
              </a:ext>
            </a:extLst>
          </p:cNvPr>
          <p:cNvSpPr>
            <a:spLocks noGrp="1"/>
          </p:cNvSpPr>
          <p:nvPr>
            <p:ph idx="1"/>
          </p:nvPr>
        </p:nvSpPr>
        <p:spPr/>
        <p:txBody>
          <a:bodyPr/>
          <a:lstStyle/>
          <a:p>
            <a:pPr marL="342900" marR="0" lvl="0" indent="-342900">
              <a:lnSpc>
                <a:spcPct val="120000"/>
              </a:lnSpc>
              <a:spcBef>
                <a:spcPts val="0"/>
              </a:spcBef>
              <a:spcAft>
                <a:spcPts val="0"/>
              </a:spcAft>
              <a:buFont typeface="Arial" panose="020B0604020202020204" pitchFamily="34" charset="0"/>
              <a:buChar char="•"/>
              <a:tabLst>
                <a:tab pos="457200" algn="l"/>
              </a:tabLst>
            </a:pPr>
            <a:r>
              <a:rPr lang="en-US" sz="1800" dirty="0" err="1">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Número</a:t>
            </a:r>
            <a:r>
              <a:rPr lang="en-US" sz="18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de </a:t>
            </a:r>
            <a:r>
              <a:rPr lang="en-US" sz="1800" dirty="0" err="1">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teléfono</a:t>
            </a:r>
            <a:r>
              <a:rPr lang="en-US" sz="18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de REACH: 1-855-2REACHUS o 1-855-273-2248</a:t>
            </a:r>
            <a:endParaRPr lang="en-US" sz="1800" dirty="0">
              <a:solidFill>
                <a:srgbClr val="B71E4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20000"/>
              </a:lnSpc>
              <a:spcBef>
                <a:spcPts val="0"/>
              </a:spcBef>
              <a:spcAft>
                <a:spcPts val="0"/>
              </a:spcAft>
              <a:buFont typeface="Arial" panose="020B0604020202020204" pitchFamily="34" charset="0"/>
              <a:buChar char="•"/>
              <a:tabLst>
                <a:tab pos="457200" algn="l"/>
              </a:tabLst>
            </a:pPr>
            <a:r>
              <a:rPr lang="es-ES" sz="18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Edades: de 10 a 25 años</a:t>
            </a:r>
            <a:endParaRPr lang="en-US" sz="1800" dirty="0">
              <a:solidFill>
                <a:srgbClr val="B71E4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20000"/>
              </a:lnSpc>
              <a:spcBef>
                <a:spcPts val="0"/>
              </a:spcBef>
              <a:spcAft>
                <a:spcPts val="0"/>
              </a:spcAft>
              <a:buFont typeface="Arial" panose="020B0604020202020204" pitchFamily="34" charset="0"/>
              <a:buChar char="•"/>
              <a:tabLst>
                <a:tab pos="457200" algn="l"/>
              </a:tabLst>
            </a:pPr>
            <a:r>
              <a:rPr lang="en-US" sz="1800" dirty="0" err="1">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Residente</a:t>
            </a:r>
            <a:r>
              <a:rPr lang="en-US" sz="18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del </a:t>
            </a:r>
            <a:r>
              <a:rPr lang="en-US" sz="1800" dirty="0" err="1">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Condado</a:t>
            </a:r>
            <a:r>
              <a:rPr lang="en-US" sz="18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de Santa Clara</a:t>
            </a:r>
            <a:endParaRPr lang="en-US" sz="1800" dirty="0">
              <a:solidFill>
                <a:srgbClr val="B71E4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20000"/>
              </a:lnSpc>
              <a:spcBef>
                <a:spcPts val="0"/>
              </a:spcBef>
              <a:spcAft>
                <a:spcPts val="0"/>
              </a:spcAft>
              <a:buFont typeface="Arial" panose="020B0604020202020204" pitchFamily="34" charset="0"/>
              <a:buChar char="•"/>
              <a:tabLst>
                <a:tab pos="457200" algn="l"/>
              </a:tabLst>
            </a:pPr>
            <a:r>
              <a:rPr lang="es-ES" sz="1800" dirty="0">
                <a:solidFill>
                  <a:srgbClr val="000000"/>
                </a:solidFill>
                <a:effectLst/>
                <a:latin typeface="Segoe UI Web (West European)"/>
                <a:ea typeface="Times New Roman" panose="02020603050405020304" pitchFamily="18" charset="0"/>
                <a:cs typeface="Times New Roman" panose="02020603050405020304" pitchFamily="18" charset="0"/>
              </a:rPr>
              <a:t>Mostrar señales de alerta temprana </a:t>
            </a:r>
            <a:endParaRPr lang="en-US" sz="1800" dirty="0">
              <a:solidFill>
                <a:srgbClr val="B71E4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20000"/>
              </a:lnSpc>
              <a:spcBef>
                <a:spcPts val="0"/>
              </a:spcBef>
              <a:spcAft>
                <a:spcPts val="0"/>
              </a:spcAft>
              <a:buFont typeface="Arial" panose="020B0604020202020204" pitchFamily="34" charset="0"/>
              <a:buChar char="•"/>
              <a:tabLst>
                <a:tab pos="457200" algn="l"/>
              </a:tabLst>
            </a:pPr>
            <a:r>
              <a:rPr lang="es-ES" sz="1800" dirty="0" err="1">
                <a:solidFill>
                  <a:srgbClr val="000000"/>
                </a:solidFill>
                <a:effectLst/>
                <a:latin typeface="Segoe UI Web (West European)"/>
                <a:ea typeface="Times New Roman" panose="02020603050405020304" pitchFamily="18" charset="0"/>
                <a:cs typeface="Times New Roman" panose="02020603050405020304" pitchFamily="18" charset="0"/>
              </a:rPr>
              <a:t>Medi</a:t>
            </a:r>
            <a:r>
              <a:rPr lang="es-ES" sz="1800" dirty="0">
                <a:solidFill>
                  <a:srgbClr val="000000"/>
                </a:solidFill>
                <a:effectLst/>
                <a:latin typeface="Segoe UI Web (West European)"/>
                <a:ea typeface="Times New Roman" panose="02020603050405020304" pitchFamily="18" charset="0"/>
                <a:cs typeface="Times New Roman" panose="02020603050405020304" pitchFamily="18" charset="0"/>
              </a:rPr>
              <a:t>-Cal o sin seguro</a:t>
            </a:r>
            <a:endParaRPr lang="en-US" sz="1800" dirty="0">
              <a:solidFill>
                <a:srgbClr val="B71E4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210096458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70BFE484A8D0448C463DB207EE9ED9" ma:contentTypeVersion="1" ma:contentTypeDescription="Create a new document." ma:contentTypeScope="" ma:versionID="99ea791b208d30eae356b94fdb779a37">
  <xsd:schema xmlns:xsd="http://www.w3.org/2001/XMLSchema" xmlns:xs="http://www.w3.org/2001/XMLSchema" xmlns:p="http://schemas.microsoft.com/office/2006/metadata/properties" xmlns:ns2="a23e6d57-d8a4-4f46-af0d-446ccfa6714c" targetNamespace="http://schemas.microsoft.com/office/2006/metadata/properties" ma:root="true" ma:fieldsID="ed026cd8e2d8b24406feceee9738aa07" ns2:_="">
    <xsd:import namespace="a23e6d57-d8a4-4f46-af0d-446ccfa6714c"/>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3e6d57-d8a4-4f46-af0d-446ccfa6714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a23e6d57-d8a4-4f46-af0d-446ccfa6714c">7TUPDFEVKPPK-396605454-5</_dlc_DocId>
    <_dlc_DocIdUrl xmlns="a23e6d57-d8a4-4f46-af0d-446ccfa6714c">
      <Url>https://www.sccoe.org/plisd/parent/_layouts/15/DocIdRedir.aspx?ID=7TUPDFEVKPPK-396605454-5</Url>
      <Description>7TUPDFEVKPPK-396605454-5</Description>
    </_dlc_DocIdUrl>
  </documentManagement>
</p:properties>
</file>

<file path=customXml/itemProps1.xml><?xml version="1.0" encoding="utf-8"?>
<ds:datastoreItem xmlns:ds="http://schemas.openxmlformats.org/officeDocument/2006/customXml" ds:itemID="{34729DFC-184C-4E28-8C66-34846E85C0AD}"/>
</file>

<file path=customXml/itemProps2.xml><?xml version="1.0" encoding="utf-8"?>
<ds:datastoreItem xmlns:ds="http://schemas.openxmlformats.org/officeDocument/2006/customXml" ds:itemID="{EB6618D9-49D9-4316-AC0D-16FCEF8A4CFA}"/>
</file>

<file path=customXml/itemProps3.xml><?xml version="1.0" encoding="utf-8"?>
<ds:datastoreItem xmlns:ds="http://schemas.openxmlformats.org/officeDocument/2006/customXml" ds:itemID="{ED1F6393-9B4D-42B0-AAF4-CB1478BCB3AF}"/>
</file>

<file path=customXml/itemProps4.xml><?xml version="1.0" encoding="utf-8"?>
<ds:datastoreItem xmlns:ds="http://schemas.openxmlformats.org/officeDocument/2006/customXml" ds:itemID="{55FE435D-DF04-4A9E-A8A9-F8364639D967}"/>
</file>

<file path=docProps/app.xml><?xml version="1.0" encoding="utf-8"?>
<Properties xmlns="http://schemas.openxmlformats.org/officeDocument/2006/extended-properties" xmlns:vt="http://schemas.openxmlformats.org/officeDocument/2006/docPropsVTypes">
  <TotalTime>1739</TotalTime>
  <Words>2733</Words>
  <Application>Microsoft Office PowerPoint</Application>
  <PresentationFormat>Widescreen</PresentationFormat>
  <Paragraphs>361</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Gill Sans MT</vt:lpstr>
      <vt:lpstr>Grotesque MT</vt:lpstr>
      <vt:lpstr>Grotesque MT Lt</vt:lpstr>
      <vt:lpstr>Segoe UI</vt:lpstr>
      <vt:lpstr>Segoe UI Web (West European)</vt:lpstr>
      <vt:lpstr>Wingdings</vt:lpstr>
      <vt:lpstr>Wingdings 3</vt:lpstr>
      <vt:lpstr>Gallery</vt:lpstr>
      <vt:lpstr>Condado of Santa Clara     Departamento de salud mental  </vt:lpstr>
      <vt:lpstr>AGENDA </vt:lpstr>
      <vt:lpstr>PowerPoint Presentation</vt:lpstr>
      <vt:lpstr>PowerPoint Presentation</vt:lpstr>
      <vt:lpstr> las preocupaciones inmediatas</vt:lpstr>
      <vt:lpstr>Cómo obtener ayuda </vt:lpstr>
      <vt:lpstr>Psicosis temprana </vt:lpstr>
      <vt:lpstr>primeros signos de posible psicosis</vt:lpstr>
      <vt:lpstr>ProgramA REACH</vt:lpstr>
      <vt:lpstr>Recursos de Salud Mental</vt:lpstr>
      <vt:lpstr>sERvicios de salud mental </vt:lpstr>
      <vt:lpstr>sERvicios de salud mental</vt:lpstr>
      <vt:lpstr>El alcohol, las Drogas y los jovenes </vt:lpstr>
      <vt:lpstr> Por que Consumen Drogas o alcohol los jovenes?</vt:lpstr>
      <vt:lpstr>Indicos y sintomas psicologicos  deL consume de sustancias</vt:lpstr>
      <vt:lpstr>Sustancias Mas Utilizados en el Condado De Santa Clara</vt:lpstr>
      <vt:lpstr>El Alcohol</vt:lpstr>
      <vt:lpstr>Abuso de Medicamentos</vt:lpstr>
      <vt:lpstr> La Marijuana ha cambiado </vt:lpstr>
      <vt:lpstr>Los sintomas y indicos del uso del Marijuana</vt:lpstr>
      <vt:lpstr>El Poder de Marijuana</vt:lpstr>
      <vt:lpstr>Como puedes ayudar</vt:lpstr>
      <vt:lpstr>Que puedo hacer para ayudar a mi hijo</vt:lpstr>
      <vt:lpstr>El tratamiento</vt:lpstr>
      <vt:lpstr>Como se supervisA el comportamiento?</vt:lpstr>
      <vt:lpstr>Servicios de tratamiento</vt:lpstr>
      <vt:lpstr>Donde estamos</vt:lpstr>
      <vt:lpstr>Linea de ayuda para tratamiento y uso de sustancias</vt:lpstr>
      <vt:lpstr>CONTACT INFORMATION  </vt:lpstr>
      <vt:lpstr>refereNCIAS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County of Santa Clara     Behavioral Health SERVICES   VIRTUAL  Townhall Meeting</dc:title>
  <dc:creator>Ramirez, Guadalupe</dc:creator>
  <cp:lastModifiedBy>Ramirez, Guadalupe</cp:lastModifiedBy>
  <cp:revision>52</cp:revision>
  <dcterms:created xsi:type="dcterms:W3CDTF">2020-07-21T20:53:14Z</dcterms:created>
  <dcterms:modified xsi:type="dcterms:W3CDTF">2020-10-14T22:26:25Z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0x010100FB70BFE484A8D0448C463DB207EE9ED9</vt:lpwstr>
  </property>
  <property fmtid="{D5CDD505-2E9C-101B-9397-08002B2CF9AE}" pid="3" name="_dlc_DocIdItemGuid">
    <vt:lpwstr>31dafe0c-04d6-4378-8a91-9a4dd8a31cf2</vt:lpwstr>
  </property>
</Properties>
</file>